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4"/>
  </p:sldMasterIdLst>
  <p:sldIdLst>
    <p:sldId id="292" r:id="rId5"/>
    <p:sldId id="282" r:id="rId6"/>
    <p:sldId id="286" r:id="rId7"/>
    <p:sldId id="290" r:id="rId8"/>
    <p:sldId id="289" r:id="rId9"/>
    <p:sldId id="279" r:id="rId10"/>
    <p:sldId id="288" r:id="rId11"/>
    <p:sldId id="291" r:id="rId12"/>
    <p:sldId id="287" r:id="rId13"/>
  </p:sldIdLst>
  <p:sldSz cx="9144000" cy="6858000" type="screen4x3"/>
  <p:notesSz cx="6858000" cy="9144000"/>
  <p:embeddedFontLst>
    <p:embeddedFont>
      <p:font typeface="Calibri" panose="020F0502020204030204" pitchFamily="34" charset="0"/>
      <p:regular r:id="rId14"/>
      <p:bold r:id="rId15"/>
      <p:italic r:id="rId16"/>
      <p:boldItalic r:id="rId17"/>
    </p:embeddedFont>
    <p:embeddedFont>
      <p:font typeface="Colby StBlk" panose="00000A00000000000000" charset="0"/>
      <p:bold r:id="rId18"/>
    </p:embeddedFont>
    <p:embeddedFont>
      <p:font typeface="Rubik" panose="00000500000000000000"/>
      <p:regular r:id="rId19"/>
      <p:bold r:id="rId2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CA5E"/>
    <a:srgbClr val="12375A"/>
    <a:srgbClr val="ED9838"/>
    <a:srgbClr val="00B1C2"/>
    <a:srgbClr val="669051"/>
    <a:srgbClr val="D9443C"/>
    <a:srgbClr val="E36729"/>
    <a:srgbClr val="3A53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F37AE7-3C53-4298-7625-B7D509BF9B49}" v="19" dt="2023-01-09T10:20:02.3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18" autoAdjust="0"/>
    <p:restoredTop sz="93946" autoAdjust="0"/>
  </p:normalViewPr>
  <p:slideViewPr>
    <p:cSldViewPr snapToGrid="0" snapToObjects="1">
      <p:cViewPr varScale="1">
        <p:scale>
          <a:sx n="120" d="100"/>
          <a:sy n="120" d="100"/>
        </p:scale>
        <p:origin x="1408"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5.fntdata"/><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4.fntdata"/><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mes Cave" userId="4087b8b8-337e-4db3-87c5-56598d9a69c0" providerId="ADAL" clId="{371B1391-879F-3548-8A93-7FFF55CD7295}"/>
    <pc:docChg chg="undo custSel modSld">
      <pc:chgData name="James Cave" userId="4087b8b8-337e-4db3-87c5-56598d9a69c0" providerId="ADAL" clId="{371B1391-879F-3548-8A93-7FFF55CD7295}" dt="2023-01-06T16:23:41.739" v="108" actId="14100"/>
      <pc:docMkLst>
        <pc:docMk/>
      </pc:docMkLst>
      <pc:sldChg chg="modSp mod">
        <pc:chgData name="James Cave" userId="4087b8b8-337e-4db3-87c5-56598d9a69c0" providerId="ADAL" clId="{371B1391-879F-3548-8A93-7FFF55CD7295}" dt="2023-01-06T16:21:15.973" v="75" actId="1076"/>
        <pc:sldMkLst>
          <pc:docMk/>
          <pc:sldMk cId="206046458" sldId="279"/>
        </pc:sldMkLst>
        <pc:spChg chg="mod">
          <ac:chgData name="James Cave" userId="4087b8b8-337e-4db3-87c5-56598d9a69c0" providerId="ADAL" clId="{371B1391-879F-3548-8A93-7FFF55CD7295}" dt="2023-01-06T16:21:15.973" v="75" actId="1076"/>
          <ac:spMkLst>
            <pc:docMk/>
            <pc:sldMk cId="206046458" sldId="279"/>
            <ac:spMk id="11" creationId="{00000000-0000-0000-0000-000000000000}"/>
          </ac:spMkLst>
        </pc:spChg>
        <pc:spChg chg="mod">
          <ac:chgData name="James Cave" userId="4087b8b8-337e-4db3-87c5-56598d9a69c0" providerId="ADAL" clId="{371B1391-879F-3548-8A93-7FFF55CD7295}" dt="2023-01-06T16:21:07.676" v="72" actId="1076"/>
          <ac:spMkLst>
            <pc:docMk/>
            <pc:sldMk cId="206046458" sldId="279"/>
            <ac:spMk id="12" creationId="{00000000-0000-0000-0000-000000000000}"/>
          </ac:spMkLst>
        </pc:spChg>
        <pc:picChg chg="mod">
          <ac:chgData name="James Cave" userId="4087b8b8-337e-4db3-87c5-56598d9a69c0" providerId="ADAL" clId="{371B1391-879F-3548-8A93-7FFF55CD7295}" dt="2023-01-06T16:21:15.973" v="75" actId="1076"/>
          <ac:picMkLst>
            <pc:docMk/>
            <pc:sldMk cId="206046458" sldId="279"/>
            <ac:picMk id="13" creationId="{2D854D15-EDF6-FB4A-9EC4-5D1AA343B36A}"/>
          </ac:picMkLst>
        </pc:picChg>
      </pc:sldChg>
      <pc:sldChg chg="addSp modSp mod">
        <pc:chgData name="James Cave" userId="4087b8b8-337e-4db3-87c5-56598d9a69c0" providerId="ADAL" clId="{371B1391-879F-3548-8A93-7FFF55CD7295}" dt="2023-01-06T16:17:57.914" v="16" actId="1076"/>
        <pc:sldMkLst>
          <pc:docMk/>
          <pc:sldMk cId="214109882" sldId="286"/>
        </pc:sldMkLst>
        <pc:spChg chg="add mod">
          <ac:chgData name="James Cave" userId="4087b8b8-337e-4db3-87c5-56598d9a69c0" providerId="ADAL" clId="{371B1391-879F-3548-8A93-7FFF55CD7295}" dt="2023-01-06T16:17:57.914" v="16" actId="1076"/>
          <ac:spMkLst>
            <pc:docMk/>
            <pc:sldMk cId="214109882" sldId="286"/>
            <ac:spMk id="4" creationId="{A67078B8-582D-A565-CB3F-3F6533D3E063}"/>
          </ac:spMkLst>
        </pc:spChg>
        <pc:spChg chg="mod">
          <ac:chgData name="James Cave" userId="4087b8b8-337e-4db3-87c5-56598d9a69c0" providerId="ADAL" clId="{371B1391-879F-3548-8A93-7FFF55CD7295}" dt="2023-01-06T16:17:37.355" v="4" actId="20577"/>
          <ac:spMkLst>
            <pc:docMk/>
            <pc:sldMk cId="214109882" sldId="286"/>
            <ac:spMk id="5" creationId="{00000000-0000-0000-0000-000000000000}"/>
          </ac:spMkLst>
        </pc:spChg>
      </pc:sldChg>
      <pc:sldChg chg="modSp mod">
        <pc:chgData name="James Cave" userId="4087b8b8-337e-4db3-87c5-56598d9a69c0" providerId="ADAL" clId="{371B1391-879F-3548-8A93-7FFF55CD7295}" dt="2023-01-06T16:23:41.739" v="108" actId="14100"/>
        <pc:sldMkLst>
          <pc:docMk/>
          <pc:sldMk cId="542457952" sldId="287"/>
        </pc:sldMkLst>
        <pc:spChg chg="mod">
          <ac:chgData name="James Cave" userId="4087b8b8-337e-4db3-87c5-56598d9a69c0" providerId="ADAL" clId="{371B1391-879F-3548-8A93-7FFF55CD7295}" dt="2023-01-06T16:23:17.841" v="101" actId="1076"/>
          <ac:spMkLst>
            <pc:docMk/>
            <pc:sldMk cId="542457952" sldId="287"/>
            <ac:spMk id="2" creationId="{00000000-0000-0000-0000-000000000000}"/>
          </ac:spMkLst>
        </pc:spChg>
        <pc:spChg chg="mod">
          <ac:chgData name="James Cave" userId="4087b8b8-337e-4db3-87c5-56598d9a69c0" providerId="ADAL" clId="{371B1391-879F-3548-8A93-7FFF55CD7295}" dt="2023-01-06T16:23:20.742" v="102" actId="1076"/>
          <ac:spMkLst>
            <pc:docMk/>
            <pc:sldMk cId="542457952" sldId="287"/>
            <ac:spMk id="5" creationId="{00000000-0000-0000-0000-000000000000}"/>
          </ac:spMkLst>
        </pc:spChg>
        <pc:spChg chg="mod">
          <ac:chgData name="James Cave" userId="4087b8b8-337e-4db3-87c5-56598d9a69c0" providerId="ADAL" clId="{371B1391-879F-3548-8A93-7FFF55CD7295}" dt="2023-01-06T16:23:25.586" v="103" actId="1076"/>
          <ac:spMkLst>
            <pc:docMk/>
            <pc:sldMk cId="542457952" sldId="287"/>
            <ac:spMk id="6" creationId="{00000000-0000-0000-0000-000000000000}"/>
          </ac:spMkLst>
        </pc:spChg>
        <pc:spChg chg="mod">
          <ac:chgData name="James Cave" userId="4087b8b8-337e-4db3-87c5-56598d9a69c0" providerId="ADAL" clId="{371B1391-879F-3548-8A93-7FFF55CD7295}" dt="2023-01-06T16:23:03.695" v="95" actId="1076"/>
          <ac:spMkLst>
            <pc:docMk/>
            <pc:sldMk cId="542457952" sldId="287"/>
            <ac:spMk id="8" creationId="{1CDB2F2F-2017-B44C-A23F-AEF7C1EA7B5F}"/>
          </ac:spMkLst>
        </pc:spChg>
        <pc:spChg chg="mod">
          <ac:chgData name="James Cave" userId="4087b8b8-337e-4db3-87c5-56598d9a69c0" providerId="ADAL" clId="{371B1391-879F-3548-8A93-7FFF55CD7295}" dt="2023-01-06T16:23:29.312" v="105" actId="14100"/>
          <ac:spMkLst>
            <pc:docMk/>
            <pc:sldMk cId="542457952" sldId="287"/>
            <ac:spMk id="10" creationId="{00000000-0000-0000-0000-000000000000}"/>
          </ac:spMkLst>
        </pc:spChg>
        <pc:spChg chg="mod">
          <ac:chgData name="James Cave" userId="4087b8b8-337e-4db3-87c5-56598d9a69c0" providerId="ADAL" clId="{371B1391-879F-3548-8A93-7FFF55CD7295}" dt="2023-01-06T16:23:15.393" v="100" actId="1076"/>
          <ac:spMkLst>
            <pc:docMk/>
            <pc:sldMk cId="542457952" sldId="287"/>
            <ac:spMk id="11" creationId="{00000000-0000-0000-0000-000000000000}"/>
          </ac:spMkLst>
        </pc:spChg>
        <pc:spChg chg="mod">
          <ac:chgData name="James Cave" userId="4087b8b8-337e-4db3-87c5-56598d9a69c0" providerId="ADAL" clId="{371B1391-879F-3548-8A93-7FFF55CD7295}" dt="2023-01-06T16:23:33.255" v="107" actId="14100"/>
          <ac:spMkLst>
            <pc:docMk/>
            <pc:sldMk cId="542457952" sldId="287"/>
            <ac:spMk id="12" creationId="{00000000-0000-0000-0000-000000000000}"/>
          </ac:spMkLst>
        </pc:spChg>
        <pc:picChg chg="mod">
          <ac:chgData name="James Cave" userId="4087b8b8-337e-4db3-87c5-56598d9a69c0" providerId="ADAL" clId="{371B1391-879F-3548-8A93-7FFF55CD7295}" dt="2023-01-06T16:23:41.739" v="108" actId="14100"/>
          <ac:picMkLst>
            <pc:docMk/>
            <pc:sldMk cId="542457952" sldId="287"/>
            <ac:picMk id="13" creationId="{2D854D15-EDF6-FB4A-9EC4-5D1AA343B36A}"/>
          </ac:picMkLst>
        </pc:picChg>
      </pc:sldChg>
      <pc:sldChg chg="modSp mod">
        <pc:chgData name="James Cave" userId="4087b8b8-337e-4db3-87c5-56598d9a69c0" providerId="ADAL" clId="{371B1391-879F-3548-8A93-7FFF55CD7295}" dt="2023-01-06T16:22:07.307" v="89" actId="20577"/>
        <pc:sldMkLst>
          <pc:docMk/>
          <pc:sldMk cId="1523093172" sldId="288"/>
        </pc:sldMkLst>
        <pc:graphicFrameChg chg="mod modGraphic">
          <ac:chgData name="James Cave" userId="4087b8b8-337e-4db3-87c5-56598d9a69c0" providerId="ADAL" clId="{371B1391-879F-3548-8A93-7FFF55CD7295}" dt="2023-01-06T16:22:07.307" v="89" actId="20577"/>
          <ac:graphicFrameMkLst>
            <pc:docMk/>
            <pc:sldMk cId="1523093172" sldId="288"/>
            <ac:graphicFrameMk id="5" creationId="{00000000-0000-0000-0000-000000000000}"/>
          </ac:graphicFrameMkLst>
        </pc:graphicFrameChg>
      </pc:sldChg>
      <pc:sldChg chg="delSp modSp mod">
        <pc:chgData name="James Cave" userId="4087b8b8-337e-4db3-87c5-56598d9a69c0" providerId="ADAL" clId="{371B1391-879F-3548-8A93-7FFF55CD7295}" dt="2023-01-06T16:20:43.478" v="65" actId="122"/>
        <pc:sldMkLst>
          <pc:docMk/>
          <pc:sldMk cId="1465791481" sldId="289"/>
        </pc:sldMkLst>
        <pc:spChg chg="mod">
          <ac:chgData name="James Cave" userId="4087b8b8-337e-4db3-87c5-56598d9a69c0" providerId="ADAL" clId="{371B1391-879F-3548-8A93-7FFF55CD7295}" dt="2023-01-06T16:20:30.087" v="62" actId="14100"/>
          <ac:spMkLst>
            <pc:docMk/>
            <pc:sldMk cId="1465791481" sldId="289"/>
            <ac:spMk id="6" creationId="{00000000-0000-0000-0000-000000000000}"/>
          </ac:spMkLst>
        </pc:spChg>
        <pc:spChg chg="mod">
          <ac:chgData name="James Cave" userId="4087b8b8-337e-4db3-87c5-56598d9a69c0" providerId="ADAL" clId="{371B1391-879F-3548-8A93-7FFF55CD7295}" dt="2023-01-06T16:20:32.284" v="63" actId="20577"/>
          <ac:spMkLst>
            <pc:docMk/>
            <pc:sldMk cId="1465791481" sldId="289"/>
            <ac:spMk id="8" creationId="{00000000-0000-0000-0000-000000000000}"/>
          </ac:spMkLst>
        </pc:spChg>
        <pc:spChg chg="mod">
          <ac:chgData name="James Cave" userId="4087b8b8-337e-4db3-87c5-56598d9a69c0" providerId="ADAL" clId="{371B1391-879F-3548-8A93-7FFF55CD7295}" dt="2023-01-06T16:20:43.478" v="65" actId="122"/>
          <ac:spMkLst>
            <pc:docMk/>
            <pc:sldMk cId="1465791481" sldId="289"/>
            <ac:spMk id="10" creationId="{00000000-0000-0000-0000-000000000000}"/>
          </ac:spMkLst>
        </pc:spChg>
        <pc:picChg chg="del mod">
          <ac:chgData name="James Cave" userId="4087b8b8-337e-4db3-87c5-56598d9a69c0" providerId="ADAL" clId="{371B1391-879F-3548-8A93-7FFF55CD7295}" dt="2023-01-06T16:20:20.124" v="58" actId="478"/>
          <ac:picMkLst>
            <pc:docMk/>
            <pc:sldMk cId="1465791481" sldId="289"/>
            <ac:picMk id="9" creationId="{2D854D15-EDF6-FB4A-9EC4-5D1AA343B36A}"/>
          </ac:picMkLst>
        </pc:picChg>
      </pc:sldChg>
      <pc:sldChg chg="modSp mod">
        <pc:chgData name="James Cave" userId="4087b8b8-337e-4db3-87c5-56598d9a69c0" providerId="ADAL" clId="{371B1391-879F-3548-8A93-7FFF55CD7295}" dt="2023-01-06T16:19:26.440" v="45" actId="14100"/>
        <pc:sldMkLst>
          <pc:docMk/>
          <pc:sldMk cId="3515741347" sldId="290"/>
        </pc:sldMkLst>
        <pc:spChg chg="mod">
          <ac:chgData name="James Cave" userId="4087b8b8-337e-4db3-87c5-56598d9a69c0" providerId="ADAL" clId="{371B1391-879F-3548-8A93-7FFF55CD7295}" dt="2023-01-06T16:19:11.829" v="41" actId="255"/>
          <ac:spMkLst>
            <pc:docMk/>
            <pc:sldMk cId="3515741347" sldId="290"/>
            <ac:spMk id="2" creationId="{00000000-0000-0000-0000-000000000000}"/>
          </ac:spMkLst>
        </pc:spChg>
        <pc:spChg chg="mod">
          <ac:chgData name="James Cave" userId="4087b8b8-337e-4db3-87c5-56598d9a69c0" providerId="ADAL" clId="{371B1391-879F-3548-8A93-7FFF55CD7295}" dt="2023-01-06T16:19:26.440" v="45" actId="14100"/>
          <ac:spMkLst>
            <pc:docMk/>
            <pc:sldMk cId="3515741347" sldId="290"/>
            <ac:spMk id="8" creationId="{00000000-0000-0000-0000-000000000000}"/>
          </ac:spMkLst>
        </pc:spChg>
        <pc:spChg chg="mod">
          <ac:chgData name="James Cave" userId="4087b8b8-337e-4db3-87c5-56598d9a69c0" providerId="ADAL" clId="{371B1391-879F-3548-8A93-7FFF55CD7295}" dt="2023-01-06T16:19:24.033" v="44" actId="1076"/>
          <ac:spMkLst>
            <pc:docMk/>
            <pc:sldMk cId="3515741347" sldId="290"/>
            <ac:spMk id="9" creationId="{00000000-0000-0000-0000-000000000000}"/>
          </ac:spMkLst>
        </pc:spChg>
        <pc:picChg chg="mod">
          <ac:chgData name="James Cave" userId="4087b8b8-337e-4db3-87c5-56598d9a69c0" providerId="ADAL" clId="{371B1391-879F-3548-8A93-7FFF55CD7295}" dt="2023-01-06T16:18:08.378" v="20" actId="14100"/>
          <ac:picMkLst>
            <pc:docMk/>
            <pc:sldMk cId="3515741347" sldId="290"/>
            <ac:picMk id="13" creationId="{2D854D15-EDF6-FB4A-9EC4-5D1AA343B36A}"/>
          </ac:picMkLst>
        </pc:picChg>
      </pc:sldChg>
      <pc:sldChg chg="modSp mod">
        <pc:chgData name="James Cave" userId="4087b8b8-337e-4db3-87c5-56598d9a69c0" providerId="ADAL" clId="{371B1391-879F-3548-8A93-7FFF55CD7295}" dt="2023-01-06T16:22:52.024" v="94" actId="1076"/>
        <pc:sldMkLst>
          <pc:docMk/>
          <pc:sldMk cId="1376131407" sldId="291"/>
        </pc:sldMkLst>
        <pc:spChg chg="mod">
          <ac:chgData name="James Cave" userId="4087b8b8-337e-4db3-87c5-56598d9a69c0" providerId="ADAL" clId="{371B1391-879F-3548-8A93-7FFF55CD7295}" dt="2023-01-06T16:22:38.500" v="90" actId="20577"/>
          <ac:spMkLst>
            <pc:docMk/>
            <pc:sldMk cId="1376131407" sldId="291"/>
            <ac:spMk id="2" creationId="{00000000-0000-0000-0000-000000000000}"/>
          </ac:spMkLst>
        </pc:spChg>
        <pc:spChg chg="mod">
          <ac:chgData name="James Cave" userId="4087b8b8-337e-4db3-87c5-56598d9a69c0" providerId="ADAL" clId="{371B1391-879F-3548-8A93-7FFF55CD7295}" dt="2023-01-06T16:22:47.672" v="93" actId="1076"/>
          <ac:spMkLst>
            <pc:docMk/>
            <pc:sldMk cId="1376131407" sldId="291"/>
            <ac:spMk id="9" creationId="{00000000-0000-0000-0000-000000000000}"/>
          </ac:spMkLst>
        </pc:spChg>
        <pc:spChg chg="mod">
          <ac:chgData name="James Cave" userId="4087b8b8-337e-4db3-87c5-56598d9a69c0" providerId="ADAL" clId="{371B1391-879F-3548-8A93-7FFF55CD7295}" dt="2023-01-06T16:22:52.024" v="94" actId="1076"/>
          <ac:spMkLst>
            <pc:docMk/>
            <pc:sldMk cId="1376131407" sldId="291"/>
            <ac:spMk id="11" creationId="{00000000-0000-0000-0000-000000000000}"/>
          </ac:spMkLst>
        </pc:spChg>
      </pc:sldChg>
    </pc:docChg>
  </pc:docChgLst>
  <pc:docChgLst>
    <pc:chgData name="Elaine McGinlay" userId="S::ecoakley@sciaf.org.uk::e7a8ba8a-e0e6-4306-b26a-25227a1a5e04" providerId="AD" clId="Web-{F4F37AE7-3C53-4298-7625-B7D509BF9B49}"/>
    <pc:docChg chg="modSld">
      <pc:chgData name="Elaine McGinlay" userId="S::ecoakley@sciaf.org.uk::e7a8ba8a-e0e6-4306-b26a-25227a1a5e04" providerId="AD" clId="Web-{F4F37AE7-3C53-4298-7625-B7D509BF9B49}" dt="2023-01-09T10:20:02.316" v="9"/>
      <pc:docMkLst>
        <pc:docMk/>
      </pc:docMkLst>
      <pc:sldChg chg="modSp">
        <pc:chgData name="Elaine McGinlay" userId="S::ecoakley@sciaf.org.uk::e7a8ba8a-e0e6-4306-b26a-25227a1a5e04" providerId="AD" clId="Web-{F4F37AE7-3C53-4298-7625-B7D509BF9B49}" dt="2023-01-09T10:18:59.565" v="5" actId="20577"/>
        <pc:sldMkLst>
          <pc:docMk/>
          <pc:sldMk cId="206046458" sldId="279"/>
        </pc:sldMkLst>
        <pc:spChg chg="mod">
          <ac:chgData name="Elaine McGinlay" userId="S::ecoakley@sciaf.org.uk::e7a8ba8a-e0e6-4306-b26a-25227a1a5e04" providerId="AD" clId="Web-{F4F37AE7-3C53-4298-7625-B7D509BF9B49}" dt="2023-01-09T10:18:59.565" v="5" actId="20577"/>
          <ac:spMkLst>
            <pc:docMk/>
            <pc:sldMk cId="206046458" sldId="279"/>
            <ac:spMk id="11" creationId="{00000000-0000-0000-0000-000000000000}"/>
          </ac:spMkLst>
        </pc:spChg>
      </pc:sldChg>
      <pc:sldChg chg="modSp">
        <pc:chgData name="Elaine McGinlay" userId="S::ecoakley@sciaf.org.uk::e7a8ba8a-e0e6-4306-b26a-25227a1a5e04" providerId="AD" clId="Web-{F4F37AE7-3C53-4298-7625-B7D509BF9B49}" dt="2023-01-09T10:20:02.316" v="9"/>
        <pc:sldMkLst>
          <pc:docMk/>
          <pc:sldMk cId="1523093172" sldId="288"/>
        </pc:sldMkLst>
        <pc:spChg chg="mod">
          <ac:chgData name="Elaine McGinlay" userId="S::ecoakley@sciaf.org.uk::e7a8ba8a-e0e6-4306-b26a-25227a1a5e04" providerId="AD" clId="Web-{F4F37AE7-3C53-4298-7625-B7D509BF9B49}" dt="2023-01-09T10:19:20.144" v="6" actId="20577"/>
          <ac:spMkLst>
            <pc:docMk/>
            <pc:sldMk cId="1523093172" sldId="288"/>
            <ac:spMk id="8" creationId="{00000000-0000-0000-0000-000000000000}"/>
          </ac:spMkLst>
        </pc:spChg>
        <pc:graphicFrameChg chg="mod modGraphic">
          <ac:chgData name="Elaine McGinlay" userId="S::ecoakley@sciaf.org.uk::e7a8ba8a-e0e6-4306-b26a-25227a1a5e04" providerId="AD" clId="Web-{F4F37AE7-3C53-4298-7625-B7D509BF9B49}" dt="2023-01-09T10:20:02.316" v="9"/>
          <ac:graphicFrameMkLst>
            <pc:docMk/>
            <pc:sldMk cId="1523093172" sldId="288"/>
            <ac:graphicFrameMk id="5" creationId="{00000000-0000-0000-0000-000000000000}"/>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202CE124-D8C1-C947-A1F5-E00F3D539D55}"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24285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02CE124-D8C1-C947-A1F5-E00F3D539D55}"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2975805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02CE124-D8C1-C947-A1F5-E00F3D539D55}"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3512897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6094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02CE124-D8C1-C947-A1F5-E00F3D539D55}"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1372166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02CE124-D8C1-C947-A1F5-E00F3D539D55}"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2800465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202CE124-D8C1-C947-A1F5-E00F3D539D55}" type="datetimeFigureOut">
              <a:rPr lang="en-US" smtClean="0"/>
              <a:t>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3994487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202CE124-D8C1-C947-A1F5-E00F3D539D55}" type="datetimeFigureOut">
              <a:rPr lang="en-US" smtClean="0"/>
              <a:t>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1623628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202CE124-D8C1-C947-A1F5-E00F3D539D55}" type="datetimeFigureOut">
              <a:rPr lang="en-US" smtClean="0"/>
              <a:t>1/9/2023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3853235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2CE124-D8C1-C947-A1F5-E00F3D539D55}" type="datetimeFigureOut">
              <a:rPr lang="en-US" smtClean="0"/>
              <a:t>1/9/2023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2368167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202CE124-D8C1-C947-A1F5-E00F3D539D55}" type="datetimeFigureOut">
              <a:rPr lang="en-US" smtClean="0"/>
              <a:t>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90766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202CE124-D8C1-C947-A1F5-E00F3D539D55}" type="datetimeFigureOut">
              <a:rPr lang="en-US" smtClean="0"/>
              <a:t>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FDBD67-81D0-144B-A64C-A4DB8FA6A553}" type="slidenum">
              <a:rPr lang="en-US" smtClean="0"/>
              <a:t>‹#›</a:t>
            </a:fld>
            <a:endParaRPr lang="en-US"/>
          </a:p>
        </p:txBody>
      </p:sp>
    </p:spTree>
    <p:extLst>
      <p:ext uri="{BB962C8B-B14F-4D97-AF65-F5344CB8AC3E}">
        <p14:creationId xmlns:p14="http://schemas.microsoft.com/office/powerpoint/2010/main" val="3350958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2CE124-D8C1-C947-A1F5-E00F3D539D55}" type="datetimeFigureOut">
              <a:rPr lang="en-US" smtClean="0"/>
              <a:t>1/9/2023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FDBD67-81D0-144B-A64C-A4DB8FA6A553}" type="slidenum">
              <a:rPr lang="en-US" smtClean="0"/>
              <a:t>‹#›</a:t>
            </a:fld>
            <a:endParaRPr lang="en-US"/>
          </a:p>
        </p:txBody>
      </p:sp>
    </p:spTree>
    <p:extLst>
      <p:ext uri="{BB962C8B-B14F-4D97-AF65-F5344CB8AC3E}">
        <p14:creationId xmlns:p14="http://schemas.microsoft.com/office/powerpoint/2010/main" val="1731900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https://www.sciaf.org.uk/" TargetMode="External"/><Relationship Id="rId5" Type="http://schemas.openxmlformats.org/officeDocument/2006/relationships/hyperlink" Target="https://create.kahoot.it/profiles/6d4befa4-dfae-4bc5-aaf3-e9e1a5cb93dc" TargetMode="External"/><Relationship Id="rId4" Type="http://schemas.openxmlformats.org/officeDocument/2006/relationships/hyperlink" Target="https://www.youtube.com/@sciaf/featured"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4C5F00-CFF6-D8FF-6E87-84403A9129DC}"/>
              </a:ext>
            </a:extLst>
          </p:cNvPr>
          <p:cNvPicPr>
            <a:picLocks noChangeAspect="1"/>
          </p:cNvPicPr>
          <p:nvPr/>
        </p:nvPicPr>
        <p:blipFill>
          <a:blip r:embed="rId2"/>
          <a:srcRect/>
          <a:stretch/>
        </p:blipFill>
        <p:spPr>
          <a:xfrm>
            <a:off x="0" y="0"/>
            <a:ext cx="9143998" cy="6857999"/>
          </a:xfrm>
          <a:prstGeom prst="rect">
            <a:avLst/>
          </a:prstGeom>
        </p:spPr>
      </p:pic>
      <p:sp>
        <p:nvSpPr>
          <p:cNvPr id="6" name="TextBox 5">
            <a:extLst>
              <a:ext uri="{FF2B5EF4-FFF2-40B4-BE49-F238E27FC236}">
                <a16:creationId xmlns:a16="http://schemas.microsoft.com/office/drawing/2014/main" id="{230BD4A6-E6C8-BA4A-8C05-DE6566AE117A}"/>
              </a:ext>
            </a:extLst>
          </p:cNvPr>
          <p:cNvSpPr txBox="1"/>
          <p:nvPr/>
        </p:nvSpPr>
        <p:spPr>
          <a:xfrm>
            <a:off x="391886" y="5273952"/>
            <a:ext cx="4299857" cy="1338828"/>
          </a:xfrm>
          <a:prstGeom prst="rect">
            <a:avLst/>
          </a:prstGeom>
          <a:noFill/>
        </p:spPr>
        <p:txBody>
          <a:bodyPr wrap="square" rtlCol="0">
            <a:spAutoFit/>
          </a:bodyPr>
          <a:lstStyle/>
          <a:p>
            <a:r>
              <a:rPr lang="en-GB" sz="2700" b="1" dirty="0">
                <a:solidFill>
                  <a:schemeClr val="bg1"/>
                </a:solidFill>
                <a:latin typeface="Colby StBlk" pitchFamily="2" charset="77"/>
                <a:ea typeface="Colby StBlk" pitchFamily="2" charset="77"/>
              </a:rPr>
              <a:t>Debating the </a:t>
            </a:r>
          </a:p>
          <a:p>
            <a:r>
              <a:rPr lang="en-GB" sz="2700" b="1" dirty="0">
                <a:solidFill>
                  <a:schemeClr val="bg1"/>
                </a:solidFill>
                <a:latin typeface="Colby StBlk" pitchFamily="2" charset="77"/>
                <a:ea typeface="Colby StBlk" pitchFamily="2" charset="77"/>
              </a:rPr>
              <a:t>Global hunger </a:t>
            </a:r>
          </a:p>
          <a:p>
            <a:r>
              <a:rPr lang="en-GB" sz="2700" b="1" dirty="0">
                <a:solidFill>
                  <a:schemeClr val="bg1"/>
                </a:solidFill>
                <a:latin typeface="Colby StBlk" pitchFamily="2" charset="77"/>
                <a:ea typeface="Colby StBlk" pitchFamily="2" charset="77"/>
              </a:rPr>
              <a:t>crisis</a:t>
            </a:r>
          </a:p>
        </p:txBody>
      </p:sp>
      <p:pic>
        <p:nvPicPr>
          <p:cNvPr id="4" name="Picture 3" descr="A black and white logo&#10;&#10;Description automatically generated with medium confidence">
            <a:extLst>
              <a:ext uri="{FF2B5EF4-FFF2-40B4-BE49-F238E27FC236}">
                <a16:creationId xmlns:a16="http://schemas.microsoft.com/office/drawing/2014/main" id="{8F9B116B-BC5D-D001-5EEB-D33D9E8A85BC}"/>
              </a:ext>
            </a:extLst>
          </p:cNvPr>
          <p:cNvPicPr>
            <a:picLocks noChangeAspect="1"/>
          </p:cNvPicPr>
          <p:nvPr/>
        </p:nvPicPr>
        <p:blipFill>
          <a:blip r:embed="rId3"/>
          <a:stretch>
            <a:fillRect/>
          </a:stretch>
        </p:blipFill>
        <p:spPr>
          <a:xfrm>
            <a:off x="7293428" y="450374"/>
            <a:ext cx="1532682" cy="551111"/>
          </a:xfrm>
          <a:prstGeom prst="rect">
            <a:avLst/>
          </a:prstGeom>
        </p:spPr>
      </p:pic>
      <p:pic>
        <p:nvPicPr>
          <p:cNvPr id="8" name="Picture 7" descr="Shape, arrow&#10;&#10;Description automatically generated">
            <a:extLst>
              <a:ext uri="{FF2B5EF4-FFF2-40B4-BE49-F238E27FC236}">
                <a16:creationId xmlns:a16="http://schemas.microsoft.com/office/drawing/2014/main" id="{B2310B8B-5D99-6272-0120-26B7B7069163}"/>
              </a:ext>
            </a:extLst>
          </p:cNvPr>
          <p:cNvPicPr>
            <a:picLocks noChangeAspect="1"/>
          </p:cNvPicPr>
          <p:nvPr/>
        </p:nvPicPr>
        <p:blipFill>
          <a:blip r:embed="rId4"/>
          <a:stretch>
            <a:fillRect/>
          </a:stretch>
        </p:blipFill>
        <p:spPr>
          <a:xfrm>
            <a:off x="7323124" y="4862439"/>
            <a:ext cx="2355272" cy="2355272"/>
          </a:xfrm>
          <a:prstGeom prst="rect">
            <a:avLst/>
          </a:prstGeom>
        </p:spPr>
      </p:pic>
      <p:sp>
        <p:nvSpPr>
          <p:cNvPr id="5" name="TextBox 4">
            <a:extLst>
              <a:ext uri="{FF2B5EF4-FFF2-40B4-BE49-F238E27FC236}">
                <a16:creationId xmlns:a16="http://schemas.microsoft.com/office/drawing/2014/main" id="{647103F7-D1E7-F3D3-72CF-98CD4C2DE819}"/>
              </a:ext>
            </a:extLst>
          </p:cNvPr>
          <p:cNvSpPr txBox="1"/>
          <p:nvPr/>
        </p:nvSpPr>
        <p:spPr>
          <a:xfrm>
            <a:off x="7144845" y="4302671"/>
            <a:ext cx="1773140" cy="400110"/>
          </a:xfrm>
          <a:prstGeom prst="rect">
            <a:avLst/>
          </a:prstGeom>
          <a:noFill/>
        </p:spPr>
        <p:txBody>
          <a:bodyPr wrap="square" rtlCol="0">
            <a:spAutoFit/>
          </a:bodyPr>
          <a:lstStyle/>
          <a:p>
            <a:pPr algn="r"/>
            <a:r>
              <a:rPr lang="en-US" sz="1000" dirty="0">
                <a:solidFill>
                  <a:schemeClr val="bg1"/>
                </a:solidFill>
                <a:latin typeface="Rubik" pitchFamily="2" charset="-79"/>
                <a:cs typeface="Rubik" pitchFamily="2" charset="-79"/>
              </a:rPr>
              <a:t>Savita, </a:t>
            </a:r>
          </a:p>
          <a:p>
            <a:pPr algn="r"/>
            <a:r>
              <a:rPr lang="en-US" sz="1000" dirty="0">
                <a:solidFill>
                  <a:schemeClr val="bg1"/>
                </a:solidFill>
                <a:latin typeface="Rubik" pitchFamily="2" charset="-79"/>
                <a:cs typeface="Rubik" pitchFamily="2" charset="-79"/>
              </a:rPr>
              <a:t>Zambia</a:t>
            </a:r>
          </a:p>
        </p:txBody>
      </p:sp>
    </p:spTree>
    <p:extLst>
      <p:ext uri="{BB962C8B-B14F-4D97-AF65-F5344CB8AC3E}">
        <p14:creationId xmlns:p14="http://schemas.microsoft.com/office/powerpoint/2010/main" val="517807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2"/>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3"/>
          <a:srcRect/>
          <a:stretch/>
        </p:blipFill>
        <p:spPr>
          <a:xfrm>
            <a:off x="7298603" y="461260"/>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0" y="598713"/>
            <a:ext cx="4299857"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Global hunger crisis</a:t>
            </a:r>
          </a:p>
        </p:txBody>
      </p:sp>
      <p:sp>
        <p:nvSpPr>
          <p:cNvPr id="6" name="TextBox 5"/>
          <p:cNvSpPr txBox="1"/>
          <p:nvPr/>
        </p:nvSpPr>
        <p:spPr>
          <a:xfrm flipH="1">
            <a:off x="228600" y="1611084"/>
            <a:ext cx="8592334" cy="4662815"/>
          </a:xfrm>
          <a:prstGeom prst="rect">
            <a:avLst/>
          </a:prstGeom>
          <a:noFill/>
        </p:spPr>
        <p:txBody>
          <a:bodyPr wrap="square" lIns="91440" tIns="45720" rIns="91440" bIns="45720" rtlCol="0" anchor="t">
            <a:spAutoFit/>
          </a:bodyPr>
          <a:lstStyle/>
          <a:p>
            <a:r>
              <a:rPr lang="en-GB" sz="3600" b="1" dirty="0">
                <a:solidFill>
                  <a:srgbClr val="A1CA5E"/>
                </a:solidFill>
                <a:latin typeface="Colby StBlk" panose="00000A00000000000000" charset="0"/>
                <a:ea typeface="Colby StBlk" panose="00000A00000000000000" charset="0"/>
              </a:rPr>
              <a:t>The Debate</a:t>
            </a:r>
          </a:p>
          <a:p>
            <a:endParaRPr lang="en-GB" dirty="0"/>
          </a:p>
          <a:p>
            <a:pPr marL="742950" lvl="1" indent="-285750">
              <a:lnSpc>
                <a:spcPct val="150000"/>
              </a:lnSpc>
              <a:buFont typeface="Arial" panose="020B0604020202020204" pitchFamily="34" charset="0"/>
              <a:buChar char="•"/>
            </a:pPr>
            <a:r>
              <a:rPr lang="en-GB" dirty="0">
                <a:solidFill>
                  <a:srgbClr val="ED9838"/>
                </a:solidFill>
                <a:latin typeface="Colby StBlk"/>
                <a:ea typeface="Colby StBlk"/>
              </a:rPr>
              <a:t>Decide on a topic or question </a:t>
            </a:r>
            <a:r>
              <a:rPr lang="en-GB" sz="1600" i="1" dirty="0">
                <a:solidFill>
                  <a:srgbClr val="A1CA5E"/>
                </a:solidFill>
                <a:latin typeface="Colby StBlk"/>
                <a:ea typeface="Colby StBlk"/>
              </a:rPr>
              <a:t>(see last slide for suggestions)</a:t>
            </a:r>
            <a:endParaRPr lang="en-GB" sz="1600" i="1" dirty="0">
              <a:solidFill>
                <a:srgbClr val="A1CA5E"/>
              </a:solidFill>
              <a:latin typeface="Colby StBlk" panose="00000A00000000000000" charset="0"/>
              <a:ea typeface="Colby StBlk" panose="00000A00000000000000" charset="0"/>
            </a:endParaRPr>
          </a:p>
          <a:p>
            <a:pPr marL="742950" lvl="1" indent="-285750">
              <a:lnSpc>
                <a:spcPct val="150000"/>
              </a:lnSpc>
              <a:buFont typeface="Arial" panose="020B0604020202020204" pitchFamily="34" charset="0"/>
              <a:buChar char="•"/>
            </a:pPr>
            <a:r>
              <a:rPr lang="en-GB" dirty="0">
                <a:solidFill>
                  <a:srgbClr val="ED9838"/>
                </a:solidFill>
                <a:latin typeface="Colby StBlk" panose="00000A00000000000000" charset="0"/>
                <a:ea typeface="Colby StBlk" panose="00000A00000000000000" charset="0"/>
              </a:rPr>
              <a:t>Assign the </a:t>
            </a:r>
            <a:r>
              <a:rPr lang="en-GB" dirty="0">
                <a:solidFill>
                  <a:srgbClr val="12375A"/>
                </a:solidFill>
                <a:latin typeface="Colby StBlk" panose="00000A00000000000000" charset="0"/>
                <a:ea typeface="Colby StBlk" panose="00000A00000000000000" charset="0"/>
              </a:rPr>
              <a:t>affirmative</a:t>
            </a:r>
            <a:r>
              <a:rPr lang="en-GB" dirty="0">
                <a:solidFill>
                  <a:srgbClr val="ED9838"/>
                </a:solidFill>
                <a:latin typeface="Colby StBlk" panose="00000A00000000000000" charset="0"/>
                <a:ea typeface="Colby StBlk" panose="00000A00000000000000" charset="0"/>
              </a:rPr>
              <a:t> and the </a:t>
            </a:r>
            <a:r>
              <a:rPr lang="en-GB" dirty="0">
                <a:solidFill>
                  <a:srgbClr val="12375A"/>
                </a:solidFill>
                <a:latin typeface="Colby StBlk" panose="00000A00000000000000" charset="0"/>
                <a:ea typeface="Colby StBlk" panose="00000A00000000000000" charset="0"/>
              </a:rPr>
              <a:t>negative</a:t>
            </a:r>
            <a:r>
              <a:rPr lang="en-GB" dirty="0">
                <a:solidFill>
                  <a:srgbClr val="ED9838"/>
                </a:solidFill>
                <a:latin typeface="Colby StBlk" panose="00000A00000000000000" charset="0"/>
                <a:ea typeface="Colby StBlk" panose="00000A00000000000000" charset="0"/>
              </a:rPr>
              <a:t> – there are two sides to a debate</a:t>
            </a:r>
          </a:p>
          <a:p>
            <a:pPr marL="742950" lvl="1" indent="-285750">
              <a:lnSpc>
                <a:spcPct val="150000"/>
              </a:lnSpc>
              <a:buFont typeface="Arial" panose="020B0604020202020204" pitchFamily="34" charset="0"/>
              <a:buChar char="•"/>
            </a:pPr>
            <a:r>
              <a:rPr lang="en-GB" dirty="0">
                <a:solidFill>
                  <a:srgbClr val="ED9838"/>
                </a:solidFill>
                <a:latin typeface="Colby StBlk" panose="00000A00000000000000" charset="0"/>
                <a:ea typeface="Colby StBlk" panose="00000A00000000000000" charset="0"/>
              </a:rPr>
              <a:t>Research the issue </a:t>
            </a:r>
            <a:r>
              <a:rPr lang="en-GB" sz="1600" i="1" dirty="0">
                <a:solidFill>
                  <a:srgbClr val="A1CA5E"/>
                </a:solidFill>
                <a:latin typeface="Colby StBlk" panose="00000A00000000000000" charset="0"/>
                <a:ea typeface="Colby StBlk" panose="00000A00000000000000" charset="0"/>
              </a:rPr>
              <a:t>(we’ve provided a slide with some links)</a:t>
            </a:r>
          </a:p>
          <a:p>
            <a:pPr marL="742950" lvl="1" indent="-285750">
              <a:lnSpc>
                <a:spcPct val="150000"/>
              </a:lnSpc>
              <a:buFont typeface="Arial" panose="020B0604020202020204" pitchFamily="34" charset="0"/>
              <a:buChar char="•"/>
            </a:pPr>
            <a:r>
              <a:rPr lang="en-GB" dirty="0">
                <a:solidFill>
                  <a:srgbClr val="ED9838"/>
                </a:solidFill>
                <a:latin typeface="Colby StBlk"/>
                <a:ea typeface="Colby StBlk"/>
              </a:rPr>
              <a:t>Give each side 2 mins to </a:t>
            </a:r>
            <a:r>
              <a:rPr lang="en-GB" dirty="0">
                <a:solidFill>
                  <a:srgbClr val="12375A"/>
                </a:solidFill>
                <a:latin typeface="Colby StBlk"/>
                <a:ea typeface="Colby StBlk"/>
              </a:rPr>
              <a:t>present</a:t>
            </a:r>
            <a:r>
              <a:rPr lang="en-GB" dirty="0">
                <a:solidFill>
                  <a:srgbClr val="ED9838"/>
                </a:solidFill>
                <a:latin typeface="Colby StBlk"/>
                <a:ea typeface="Colby StBlk"/>
              </a:rPr>
              <a:t> their case </a:t>
            </a:r>
            <a:endParaRPr lang="en-GB" dirty="0">
              <a:solidFill>
                <a:srgbClr val="ED9838"/>
              </a:solidFill>
              <a:latin typeface="Colby StBlk" panose="00000A00000000000000" charset="0"/>
              <a:ea typeface="Colby StBlk" panose="00000A00000000000000" charset="0"/>
            </a:endParaRPr>
          </a:p>
          <a:p>
            <a:pPr marL="742950" lvl="1" indent="-285750">
              <a:lnSpc>
                <a:spcPct val="150000"/>
              </a:lnSpc>
              <a:buFont typeface="Arial" panose="020B0604020202020204" pitchFamily="34" charset="0"/>
              <a:buChar char="•"/>
            </a:pPr>
            <a:r>
              <a:rPr lang="en-GB" dirty="0">
                <a:solidFill>
                  <a:srgbClr val="ED9838"/>
                </a:solidFill>
                <a:latin typeface="Colby StBlk" panose="00000A00000000000000" charset="0"/>
                <a:ea typeface="Colby StBlk" panose="00000A00000000000000" charset="0"/>
              </a:rPr>
              <a:t>Break for the teams to prepare their </a:t>
            </a:r>
            <a:r>
              <a:rPr lang="en-GB" dirty="0">
                <a:solidFill>
                  <a:srgbClr val="12375A"/>
                </a:solidFill>
                <a:latin typeface="Colby StBlk" panose="00000A00000000000000" charset="0"/>
                <a:ea typeface="Colby StBlk" panose="00000A00000000000000" charset="0"/>
              </a:rPr>
              <a:t>rebuttal</a:t>
            </a:r>
            <a:r>
              <a:rPr lang="en-GB" dirty="0">
                <a:solidFill>
                  <a:srgbClr val="ED9838"/>
                </a:solidFill>
                <a:latin typeface="Colby StBlk" panose="00000A00000000000000" charset="0"/>
                <a:ea typeface="Colby StBlk" panose="00000A00000000000000" charset="0"/>
              </a:rPr>
              <a:t> </a:t>
            </a:r>
          </a:p>
          <a:p>
            <a:pPr marL="742950" lvl="1" indent="-285750">
              <a:lnSpc>
                <a:spcPct val="150000"/>
              </a:lnSpc>
              <a:buFont typeface="Arial" panose="020B0604020202020204" pitchFamily="34" charset="0"/>
              <a:buChar char="•"/>
            </a:pPr>
            <a:r>
              <a:rPr lang="en-GB" dirty="0">
                <a:solidFill>
                  <a:srgbClr val="ED9838"/>
                </a:solidFill>
                <a:latin typeface="Colby StBlk"/>
                <a:ea typeface="Colby StBlk"/>
              </a:rPr>
              <a:t>Give each side 2 mins to present their rebuttal and </a:t>
            </a:r>
            <a:r>
              <a:rPr lang="en-GB" dirty="0">
                <a:solidFill>
                  <a:srgbClr val="12375A"/>
                </a:solidFill>
                <a:latin typeface="Colby StBlk"/>
                <a:ea typeface="Colby StBlk"/>
              </a:rPr>
              <a:t>summary</a:t>
            </a:r>
          </a:p>
          <a:p>
            <a:pPr marL="742950" lvl="1" indent="-285750">
              <a:lnSpc>
                <a:spcPct val="150000"/>
              </a:lnSpc>
              <a:buFont typeface="Arial" panose="020B0604020202020204" pitchFamily="34" charset="0"/>
              <a:buChar char="•"/>
            </a:pPr>
            <a:r>
              <a:rPr lang="en-GB" dirty="0">
                <a:solidFill>
                  <a:srgbClr val="ED9838"/>
                </a:solidFill>
                <a:latin typeface="Colby StBlk" panose="00000A00000000000000" charset="0"/>
                <a:ea typeface="Colby StBlk" panose="00000A00000000000000" charset="0"/>
              </a:rPr>
              <a:t>Close the debate by asking your audience to </a:t>
            </a:r>
            <a:r>
              <a:rPr lang="en-GB" dirty="0">
                <a:solidFill>
                  <a:srgbClr val="12375A"/>
                </a:solidFill>
                <a:latin typeface="Colby StBlk" panose="00000A00000000000000" charset="0"/>
                <a:ea typeface="Colby StBlk" panose="00000A00000000000000" charset="0"/>
              </a:rPr>
              <a:t>vote</a:t>
            </a:r>
            <a:r>
              <a:rPr lang="en-GB" dirty="0">
                <a:solidFill>
                  <a:srgbClr val="ED9838"/>
                </a:solidFill>
                <a:latin typeface="Colby StBlk" panose="00000A00000000000000" charset="0"/>
                <a:ea typeface="Colby StBlk" panose="00000A00000000000000" charset="0"/>
              </a:rPr>
              <a:t> on which side presented the stronger case</a:t>
            </a:r>
          </a:p>
        </p:txBody>
      </p:sp>
    </p:spTree>
    <p:extLst>
      <p:ext uri="{BB962C8B-B14F-4D97-AF65-F5344CB8AC3E}">
        <p14:creationId xmlns:p14="http://schemas.microsoft.com/office/powerpoint/2010/main" val="3655351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8550368-1FFD-4366-BFED-E21479555ED6}"/>
              </a:ext>
            </a:extLst>
          </p:cNvPr>
          <p:cNvPicPr>
            <a:picLocks noChangeAspect="1"/>
          </p:cNvPicPr>
          <p:nvPr/>
        </p:nvPicPr>
        <p:blipFill>
          <a:blip r:embed="rId2"/>
          <a:srcRect/>
          <a:stretch/>
        </p:blipFill>
        <p:spPr>
          <a:xfrm>
            <a:off x="617584" y="1669652"/>
            <a:ext cx="8196586" cy="4800788"/>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3"/>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4"/>
          <a:srcRect/>
          <a:stretch/>
        </p:blipFill>
        <p:spPr>
          <a:xfrm>
            <a:off x="7298603" y="461260"/>
            <a:ext cx="1522331" cy="551111"/>
          </a:xfrm>
          <a:prstGeom prst="rect">
            <a:avLst/>
          </a:prstGeom>
        </p:spPr>
      </p:pic>
      <p:sp>
        <p:nvSpPr>
          <p:cNvPr id="9" name="TextBox 8">
            <a:extLst>
              <a:ext uri="{FF2B5EF4-FFF2-40B4-BE49-F238E27FC236}">
                <a16:creationId xmlns:a16="http://schemas.microsoft.com/office/drawing/2014/main" id="{2DEB923F-D3B7-4119-832C-840BDCF93A5D}"/>
              </a:ext>
            </a:extLst>
          </p:cNvPr>
          <p:cNvSpPr txBox="1"/>
          <p:nvPr/>
        </p:nvSpPr>
        <p:spPr>
          <a:xfrm>
            <a:off x="228600" y="322436"/>
            <a:ext cx="7347857" cy="923330"/>
          </a:xfrm>
          <a:prstGeom prst="rect">
            <a:avLst/>
          </a:prstGeom>
          <a:noFill/>
        </p:spPr>
        <p:txBody>
          <a:bodyPr wrap="square" rtlCol="0">
            <a:spAutoFit/>
          </a:bodyPr>
          <a:lstStyle/>
          <a:p>
            <a:r>
              <a:rPr lang="en-US" sz="2700" b="1" dirty="0">
                <a:solidFill>
                  <a:srgbClr val="12375A"/>
                </a:solidFill>
                <a:latin typeface="Colby StBlk" pitchFamily="2" charset="77"/>
                <a:ea typeface="Colby StBlk" pitchFamily="2" charset="77"/>
              </a:rPr>
              <a:t>Global hunger crisis</a:t>
            </a:r>
          </a:p>
          <a:p>
            <a:r>
              <a:rPr lang="en-US" sz="2700" b="1" dirty="0">
                <a:solidFill>
                  <a:srgbClr val="12375A"/>
                </a:solidFill>
                <a:latin typeface="Colby StBlk" pitchFamily="2" charset="77"/>
                <a:ea typeface="Colby StBlk" pitchFamily="2" charset="77"/>
              </a:rPr>
              <a:t>Facts</a:t>
            </a:r>
          </a:p>
        </p:txBody>
      </p:sp>
      <p:sp>
        <p:nvSpPr>
          <p:cNvPr id="5" name="Rectangle 4"/>
          <p:cNvSpPr/>
          <p:nvPr/>
        </p:nvSpPr>
        <p:spPr>
          <a:xfrm>
            <a:off x="850490" y="1867154"/>
            <a:ext cx="7762568" cy="954107"/>
          </a:xfrm>
          <a:prstGeom prst="rect">
            <a:avLst/>
          </a:prstGeom>
        </p:spPr>
        <p:txBody>
          <a:bodyPr wrap="square">
            <a:spAutoFit/>
          </a:bodyPr>
          <a:lstStyle/>
          <a:p>
            <a:pPr algn="ctr"/>
            <a:r>
              <a:rPr lang="en-GB" sz="3200" b="1" dirty="0">
                <a:solidFill>
                  <a:srgbClr val="12375A"/>
                </a:solidFill>
                <a:latin typeface="Rubik" pitchFamily="2" charset="-79"/>
                <a:cs typeface="Rubik" pitchFamily="2" charset="-79"/>
              </a:rPr>
              <a:t>811 million people </a:t>
            </a:r>
            <a:r>
              <a:rPr lang="en-GB" sz="2400" b="1" dirty="0">
                <a:solidFill>
                  <a:schemeClr val="bg1"/>
                </a:solidFill>
                <a:latin typeface="Rubik" pitchFamily="2" charset="-79"/>
                <a:cs typeface="Rubik" pitchFamily="2" charset="-79"/>
              </a:rPr>
              <a:t>are facing hunger around the world </a:t>
            </a:r>
          </a:p>
        </p:txBody>
      </p:sp>
      <p:sp>
        <p:nvSpPr>
          <p:cNvPr id="6" name="Rectangle 5"/>
          <p:cNvSpPr/>
          <p:nvPr/>
        </p:nvSpPr>
        <p:spPr>
          <a:xfrm>
            <a:off x="818696" y="4161717"/>
            <a:ext cx="7794362" cy="584775"/>
          </a:xfrm>
          <a:prstGeom prst="rect">
            <a:avLst/>
          </a:prstGeom>
        </p:spPr>
        <p:txBody>
          <a:bodyPr wrap="square">
            <a:spAutoFit/>
          </a:bodyPr>
          <a:lstStyle/>
          <a:p>
            <a:pPr algn="ctr"/>
            <a:r>
              <a:rPr lang="en-GB" sz="3200" b="1" dirty="0">
                <a:solidFill>
                  <a:srgbClr val="12375A"/>
                </a:solidFill>
                <a:latin typeface="Rubik" pitchFamily="2" charset="-79"/>
                <a:cs typeface="Rubik" pitchFamily="2" charset="-79"/>
              </a:rPr>
              <a:t>45 million people </a:t>
            </a:r>
            <a:r>
              <a:rPr lang="en-GB" sz="2400" b="1" dirty="0">
                <a:solidFill>
                  <a:schemeClr val="bg1"/>
                </a:solidFill>
                <a:latin typeface="Rubik" pitchFamily="2" charset="-79"/>
                <a:cs typeface="Rubik" pitchFamily="2" charset="-79"/>
              </a:rPr>
              <a:t>globally are facing famine </a:t>
            </a:r>
          </a:p>
        </p:txBody>
      </p:sp>
      <p:sp>
        <p:nvSpPr>
          <p:cNvPr id="8" name="Rectangle 7"/>
          <p:cNvSpPr/>
          <p:nvPr/>
        </p:nvSpPr>
        <p:spPr>
          <a:xfrm>
            <a:off x="818696" y="5111386"/>
            <a:ext cx="7794362" cy="892552"/>
          </a:xfrm>
          <a:prstGeom prst="rect">
            <a:avLst/>
          </a:prstGeom>
        </p:spPr>
        <p:txBody>
          <a:bodyPr wrap="square">
            <a:spAutoFit/>
          </a:bodyPr>
          <a:lstStyle/>
          <a:p>
            <a:pPr algn="ctr"/>
            <a:r>
              <a:rPr lang="en-GB" sz="2400" b="1" dirty="0">
                <a:solidFill>
                  <a:schemeClr val="bg1"/>
                </a:solidFill>
                <a:latin typeface="Rubik" pitchFamily="2" charset="-79"/>
                <a:cs typeface="Rubik" pitchFamily="2" charset="-79"/>
              </a:rPr>
              <a:t>Nearly half of all child deaths worldwide are from causes related to </a:t>
            </a:r>
            <a:r>
              <a:rPr lang="en-GB" sz="2800" b="1" dirty="0">
                <a:solidFill>
                  <a:srgbClr val="12375A"/>
                </a:solidFill>
                <a:latin typeface="Rubik" pitchFamily="2" charset="-79"/>
                <a:cs typeface="Rubik" pitchFamily="2" charset="-79"/>
              </a:rPr>
              <a:t>hunger and malnutrition </a:t>
            </a:r>
          </a:p>
        </p:txBody>
      </p:sp>
      <p:sp>
        <p:nvSpPr>
          <p:cNvPr id="4" name="TextBox 3">
            <a:extLst>
              <a:ext uri="{FF2B5EF4-FFF2-40B4-BE49-F238E27FC236}">
                <a16:creationId xmlns:a16="http://schemas.microsoft.com/office/drawing/2014/main" id="{A67078B8-582D-A565-CB3F-3F6533D3E063}"/>
              </a:ext>
            </a:extLst>
          </p:cNvPr>
          <p:cNvSpPr txBox="1"/>
          <p:nvPr/>
        </p:nvSpPr>
        <p:spPr>
          <a:xfrm>
            <a:off x="925818" y="3035076"/>
            <a:ext cx="7580118" cy="938719"/>
          </a:xfrm>
          <a:prstGeom prst="rect">
            <a:avLst/>
          </a:prstGeom>
          <a:noFill/>
        </p:spPr>
        <p:txBody>
          <a:bodyPr wrap="square">
            <a:spAutoFit/>
          </a:bodyPr>
          <a:lstStyle/>
          <a:p>
            <a:pPr algn="ctr"/>
            <a:r>
              <a:rPr lang="en-GB" sz="3000" b="1" dirty="0">
                <a:solidFill>
                  <a:srgbClr val="12375A"/>
                </a:solidFill>
                <a:latin typeface="Rubik" pitchFamily="2" charset="-79"/>
                <a:cs typeface="Rubik" pitchFamily="2" charset="-79"/>
              </a:rPr>
              <a:t>60%</a:t>
            </a:r>
            <a:r>
              <a:rPr lang="en-GB" sz="3000" b="1" dirty="0">
                <a:solidFill>
                  <a:schemeClr val="bg1"/>
                </a:solidFill>
                <a:latin typeface="Rubik" pitchFamily="2" charset="-79"/>
                <a:cs typeface="Rubik" pitchFamily="2" charset="-79"/>
              </a:rPr>
              <a:t> </a:t>
            </a:r>
            <a:r>
              <a:rPr lang="en-GB" sz="2500" b="1" dirty="0">
                <a:solidFill>
                  <a:schemeClr val="bg1"/>
                </a:solidFill>
                <a:latin typeface="Rubik" pitchFamily="2" charset="-79"/>
                <a:cs typeface="Rubik" pitchFamily="2" charset="-79"/>
              </a:rPr>
              <a:t>of those suffering from chronic hunger globally are women and girls </a:t>
            </a:r>
          </a:p>
        </p:txBody>
      </p:sp>
    </p:spTree>
    <p:extLst>
      <p:ext uri="{BB962C8B-B14F-4D97-AF65-F5344CB8AC3E}">
        <p14:creationId xmlns:p14="http://schemas.microsoft.com/office/powerpoint/2010/main" val="214109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2"/>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3"/>
          <a:srcRect/>
          <a:stretch/>
        </p:blipFill>
        <p:spPr>
          <a:xfrm>
            <a:off x="7298603" y="461260"/>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0" y="275150"/>
            <a:ext cx="4299857" cy="923330"/>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Global hunger crisis</a:t>
            </a:r>
          </a:p>
          <a:p>
            <a:r>
              <a:rPr lang="en-GB" sz="2700" b="1" dirty="0">
                <a:solidFill>
                  <a:srgbClr val="12375A"/>
                </a:solidFill>
                <a:latin typeface="Colby StBlk" pitchFamily="2" charset="77"/>
                <a:ea typeface="Colby StBlk" pitchFamily="2" charset="77"/>
              </a:rPr>
              <a:t>Church teaching</a:t>
            </a:r>
          </a:p>
        </p:txBody>
      </p:sp>
      <p:pic>
        <p:nvPicPr>
          <p:cNvPr id="13" name="Picture 12">
            <a:extLst>
              <a:ext uri="{FF2B5EF4-FFF2-40B4-BE49-F238E27FC236}">
                <a16:creationId xmlns:a16="http://schemas.microsoft.com/office/drawing/2014/main" id="{2D854D15-EDF6-FB4A-9EC4-5D1AA343B36A}"/>
              </a:ext>
            </a:extLst>
          </p:cNvPr>
          <p:cNvPicPr>
            <a:picLocks noChangeAspect="1"/>
          </p:cNvPicPr>
          <p:nvPr/>
        </p:nvPicPr>
        <p:blipFill>
          <a:blip r:embed="rId4"/>
          <a:srcRect/>
          <a:stretch/>
        </p:blipFill>
        <p:spPr>
          <a:xfrm>
            <a:off x="228599" y="1622366"/>
            <a:ext cx="4746523" cy="4799555"/>
          </a:xfrm>
          <a:prstGeom prst="rect">
            <a:avLst/>
          </a:prstGeom>
        </p:spPr>
      </p:pic>
      <p:sp>
        <p:nvSpPr>
          <p:cNvPr id="8" name="Rectangle 7"/>
          <p:cNvSpPr/>
          <p:nvPr/>
        </p:nvSpPr>
        <p:spPr>
          <a:xfrm>
            <a:off x="403123" y="1896467"/>
            <a:ext cx="4434691" cy="4278094"/>
          </a:xfrm>
          <a:prstGeom prst="rect">
            <a:avLst/>
          </a:prstGeom>
        </p:spPr>
        <p:txBody>
          <a:bodyPr wrap="square">
            <a:spAutoFit/>
          </a:bodyPr>
          <a:lstStyle/>
          <a:p>
            <a:r>
              <a:rPr lang="en-GB" sz="1600" dirty="0">
                <a:solidFill>
                  <a:schemeClr val="bg1"/>
                </a:solidFill>
                <a:latin typeface="Colby StBlk" panose="00000A00000000000000" charset="0"/>
                <a:ea typeface="Colby StBlk" panose="00000A00000000000000" charset="0"/>
              </a:rPr>
              <a:t>“You pray for the hungry. Then you feed them. That's how prayer works. </a:t>
            </a:r>
          </a:p>
          <a:p>
            <a:endParaRPr lang="en-GB" sz="1600" dirty="0">
              <a:solidFill>
                <a:schemeClr val="bg1"/>
              </a:solidFill>
              <a:latin typeface="Colby StBlk" panose="00000A00000000000000" charset="0"/>
              <a:ea typeface="Colby StBlk" panose="00000A00000000000000" charset="0"/>
            </a:endParaRPr>
          </a:p>
          <a:p>
            <a:r>
              <a:rPr lang="en-GB" sz="1600" dirty="0">
                <a:solidFill>
                  <a:schemeClr val="bg1"/>
                </a:solidFill>
                <a:latin typeface="Colby StBlk" panose="00000A00000000000000" charset="0"/>
                <a:ea typeface="Colby StBlk" panose="00000A00000000000000" charset="0"/>
              </a:rPr>
              <a:t>“If in so many parts of the world there are children who have nothing to eat, that's not news, it seems normal. It cannot be this way! </a:t>
            </a:r>
          </a:p>
          <a:p>
            <a:endParaRPr lang="en-GB" sz="1600" dirty="0">
              <a:solidFill>
                <a:schemeClr val="bg1"/>
              </a:solidFill>
              <a:latin typeface="Colby StBlk" panose="00000A00000000000000" charset="0"/>
              <a:ea typeface="Colby StBlk" panose="00000A00000000000000" charset="0"/>
            </a:endParaRPr>
          </a:p>
          <a:p>
            <a:r>
              <a:rPr lang="en-GB" sz="1600" dirty="0">
                <a:solidFill>
                  <a:schemeClr val="bg1"/>
                </a:solidFill>
                <a:latin typeface="Colby StBlk" panose="00000A00000000000000" charset="0"/>
                <a:ea typeface="Colby StBlk" panose="00000A00000000000000" charset="0"/>
              </a:rPr>
              <a:t>“We are in front of a global scandal of around one billion – one billion people who still suffer from hunger today. We cannot look the other way and pretend this does not exist. The food available in the world is enough to feed everyone” </a:t>
            </a:r>
          </a:p>
          <a:p>
            <a:endParaRPr lang="en-GB" sz="1600" dirty="0">
              <a:solidFill>
                <a:schemeClr val="bg1"/>
              </a:solidFill>
              <a:latin typeface="Colby StBlk" panose="00000A00000000000000" charset="0"/>
              <a:ea typeface="Colby StBlk" panose="00000A00000000000000" charset="0"/>
            </a:endParaRPr>
          </a:p>
          <a:p>
            <a:r>
              <a:rPr lang="en-GB" sz="1600" i="1" dirty="0">
                <a:solidFill>
                  <a:schemeClr val="bg1"/>
                </a:solidFill>
                <a:latin typeface="Colby StBlk" panose="00000A00000000000000" charset="0"/>
                <a:ea typeface="Colby StBlk" panose="00000A00000000000000" charset="0"/>
              </a:rPr>
              <a:t>- Pope Francis </a:t>
            </a:r>
          </a:p>
        </p:txBody>
      </p:sp>
      <p:sp>
        <p:nvSpPr>
          <p:cNvPr id="2" name="Rectangle 1"/>
          <p:cNvSpPr/>
          <p:nvPr/>
        </p:nvSpPr>
        <p:spPr>
          <a:xfrm>
            <a:off x="5149646" y="1910971"/>
            <a:ext cx="3416709" cy="1785104"/>
          </a:xfrm>
          <a:prstGeom prst="rect">
            <a:avLst/>
          </a:prstGeom>
        </p:spPr>
        <p:txBody>
          <a:bodyPr wrap="square">
            <a:spAutoFit/>
          </a:bodyPr>
          <a:lstStyle/>
          <a:p>
            <a:pPr algn="ctr"/>
            <a:r>
              <a:rPr lang="en-GB" sz="2200" dirty="0">
                <a:solidFill>
                  <a:srgbClr val="A1CA5E"/>
                </a:solidFill>
                <a:latin typeface="Colby StBlk" panose="00000A00000000000000" charset="0"/>
                <a:ea typeface="Colby StBlk" panose="00000A00000000000000" charset="0"/>
              </a:rPr>
              <a:t>‘A generous person will be blessed, for he gives some of his food to the poor.’</a:t>
            </a:r>
          </a:p>
          <a:p>
            <a:pPr algn="ctr"/>
            <a:r>
              <a:rPr lang="en-GB" i="1" dirty="0">
                <a:solidFill>
                  <a:srgbClr val="A1CA5E"/>
                </a:solidFill>
                <a:latin typeface="Colby StBlk" panose="00000A00000000000000" charset="0"/>
                <a:ea typeface="Colby StBlk" panose="00000A00000000000000" charset="0"/>
              </a:rPr>
              <a:t>- Proverbs 22:9 </a:t>
            </a:r>
          </a:p>
        </p:txBody>
      </p:sp>
      <p:sp>
        <p:nvSpPr>
          <p:cNvPr id="9" name="TextBox 8"/>
          <p:cNvSpPr txBox="1"/>
          <p:nvPr/>
        </p:nvSpPr>
        <p:spPr>
          <a:xfrm>
            <a:off x="5410637" y="4035514"/>
            <a:ext cx="2894725" cy="2062103"/>
          </a:xfrm>
          <a:prstGeom prst="rect">
            <a:avLst/>
          </a:prstGeom>
          <a:noFill/>
        </p:spPr>
        <p:txBody>
          <a:bodyPr wrap="square" rtlCol="0">
            <a:spAutoFit/>
          </a:bodyPr>
          <a:lstStyle/>
          <a:p>
            <a:pPr algn="ctr"/>
            <a:r>
              <a:rPr lang="en-GB" sz="2200" b="1" dirty="0">
                <a:solidFill>
                  <a:srgbClr val="ED9838"/>
                </a:solidFill>
                <a:latin typeface="Colby StBlk" panose="00000A00000000000000" charset="0"/>
                <a:ea typeface="Colby StBlk" panose="00000A00000000000000" charset="0"/>
              </a:rPr>
              <a:t>“It is not Gods will for some to have everything and others to have nothing.”</a:t>
            </a:r>
          </a:p>
          <a:p>
            <a:pPr algn="ctr"/>
            <a:r>
              <a:rPr lang="en-GB" b="1" i="1" dirty="0">
                <a:solidFill>
                  <a:srgbClr val="ED9838"/>
                </a:solidFill>
                <a:latin typeface="Colby StBlk" panose="00000A00000000000000" charset="0"/>
                <a:ea typeface="Colby StBlk" panose="00000A00000000000000" charset="0"/>
              </a:rPr>
              <a:t>- St Oscar Romero</a:t>
            </a:r>
          </a:p>
        </p:txBody>
      </p:sp>
    </p:spTree>
    <p:extLst>
      <p:ext uri="{BB962C8B-B14F-4D97-AF65-F5344CB8AC3E}">
        <p14:creationId xmlns:p14="http://schemas.microsoft.com/office/powerpoint/2010/main" val="3515741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2"/>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3"/>
          <a:srcRect/>
          <a:stretch/>
        </p:blipFill>
        <p:spPr>
          <a:xfrm>
            <a:off x="7298603" y="461260"/>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0" y="275150"/>
            <a:ext cx="4299857" cy="923330"/>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Global hunger crisis</a:t>
            </a:r>
          </a:p>
          <a:p>
            <a:r>
              <a:rPr lang="en-GB" sz="2700" b="1" dirty="0">
                <a:solidFill>
                  <a:srgbClr val="12375A"/>
                </a:solidFill>
                <a:latin typeface="Colby StBlk" pitchFamily="2" charset="77"/>
                <a:ea typeface="Colby StBlk" pitchFamily="2" charset="77"/>
              </a:rPr>
              <a:t>Church teaching </a:t>
            </a:r>
          </a:p>
        </p:txBody>
      </p:sp>
      <p:sp>
        <p:nvSpPr>
          <p:cNvPr id="6" name="Rectangle 5"/>
          <p:cNvSpPr/>
          <p:nvPr/>
        </p:nvSpPr>
        <p:spPr>
          <a:xfrm>
            <a:off x="213850" y="1644510"/>
            <a:ext cx="8592334" cy="1754326"/>
          </a:xfrm>
          <a:prstGeom prst="rect">
            <a:avLst/>
          </a:prstGeom>
        </p:spPr>
        <p:txBody>
          <a:bodyPr wrap="square">
            <a:spAutoFit/>
          </a:bodyPr>
          <a:lstStyle/>
          <a:p>
            <a:r>
              <a:rPr lang="en-GB" dirty="0">
                <a:solidFill>
                  <a:srgbClr val="ED9838"/>
                </a:solidFill>
                <a:latin typeface="Colby StBlk" panose="00000A00000000000000" charset="0"/>
                <a:ea typeface="Colby StBlk" panose="00000A00000000000000" charset="0"/>
              </a:rPr>
              <a:t>“Today Christ tells us it isn’t enough to distribute bread to those who haven’t got any. The essential thing is to work toward the creation of a more just world, in which there will no longer be a minority owning too much, among such multitudes of hungry people.”</a:t>
            </a:r>
          </a:p>
          <a:p>
            <a:pPr algn="r"/>
            <a:r>
              <a:rPr lang="en-GB" i="1" dirty="0">
                <a:solidFill>
                  <a:srgbClr val="ED9838"/>
                </a:solidFill>
                <a:latin typeface="Colby StBlk" panose="00000A00000000000000" charset="0"/>
                <a:ea typeface="Colby StBlk" panose="00000A00000000000000" charset="0"/>
              </a:rPr>
              <a:t>- Dom </a:t>
            </a:r>
            <a:r>
              <a:rPr lang="en-GB" i="1" dirty="0" err="1">
                <a:solidFill>
                  <a:srgbClr val="ED9838"/>
                </a:solidFill>
                <a:latin typeface="Colby StBlk" panose="00000A00000000000000" charset="0"/>
                <a:ea typeface="Colby StBlk" panose="00000A00000000000000" charset="0"/>
              </a:rPr>
              <a:t>Helder</a:t>
            </a:r>
            <a:r>
              <a:rPr lang="en-GB" i="1" dirty="0">
                <a:solidFill>
                  <a:srgbClr val="ED9838"/>
                </a:solidFill>
                <a:latin typeface="Colby StBlk" panose="00000A00000000000000" charset="0"/>
                <a:ea typeface="Colby StBlk" panose="00000A00000000000000" charset="0"/>
              </a:rPr>
              <a:t> </a:t>
            </a:r>
            <a:r>
              <a:rPr lang="en-GB" i="1" dirty="0" err="1">
                <a:solidFill>
                  <a:srgbClr val="ED9838"/>
                </a:solidFill>
                <a:latin typeface="Colby StBlk" panose="00000A00000000000000" charset="0"/>
                <a:ea typeface="Colby StBlk" panose="00000A00000000000000" charset="0"/>
              </a:rPr>
              <a:t>Camara</a:t>
            </a:r>
            <a:endParaRPr lang="en-GB" i="1" dirty="0">
              <a:solidFill>
                <a:srgbClr val="ED9838"/>
              </a:solidFill>
              <a:latin typeface="Colby StBlk" panose="00000A00000000000000" charset="0"/>
              <a:ea typeface="Colby StBlk" panose="00000A00000000000000" charset="0"/>
            </a:endParaRPr>
          </a:p>
        </p:txBody>
      </p:sp>
      <p:sp>
        <p:nvSpPr>
          <p:cNvPr id="8" name="Rectangle 7"/>
          <p:cNvSpPr/>
          <p:nvPr/>
        </p:nvSpPr>
        <p:spPr>
          <a:xfrm>
            <a:off x="228600" y="3499707"/>
            <a:ext cx="8592334" cy="1477328"/>
          </a:xfrm>
          <a:prstGeom prst="rect">
            <a:avLst/>
          </a:prstGeom>
        </p:spPr>
        <p:txBody>
          <a:bodyPr wrap="square">
            <a:spAutoFit/>
          </a:bodyPr>
          <a:lstStyle/>
          <a:p>
            <a:r>
              <a:rPr lang="en-GB" dirty="0">
                <a:solidFill>
                  <a:srgbClr val="12375A"/>
                </a:solidFill>
                <a:latin typeface="Colby StBlk" panose="00000A00000000000000" charset="0"/>
                <a:ea typeface="Colby StBlk" panose="00000A00000000000000" charset="0"/>
              </a:rPr>
              <a:t>‘The hungry nations of the world cry out to the peoples blessed with abundance. And the Church, cut to the quick by this cry, asks each and every [person] to hear his brother's plea and answer it lovingly.’ </a:t>
            </a:r>
          </a:p>
          <a:p>
            <a:pPr algn="r"/>
            <a:r>
              <a:rPr lang="en-GB" i="1" dirty="0">
                <a:solidFill>
                  <a:srgbClr val="12375A"/>
                </a:solidFill>
                <a:latin typeface="Colby StBlk" panose="00000A00000000000000" charset="0"/>
                <a:ea typeface="Colby StBlk" panose="00000A00000000000000" charset="0"/>
              </a:rPr>
              <a:t>- Pope Paul VI, </a:t>
            </a:r>
            <a:r>
              <a:rPr lang="en-GB" i="1" dirty="0" err="1">
                <a:solidFill>
                  <a:srgbClr val="12375A"/>
                </a:solidFill>
                <a:latin typeface="Colby StBlk" panose="00000A00000000000000" charset="0"/>
                <a:ea typeface="Colby StBlk" panose="00000A00000000000000" charset="0"/>
              </a:rPr>
              <a:t>Populorum</a:t>
            </a:r>
            <a:r>
              <a:rPr lang="en-GB" i="1" dirty="0">
                <a:solidFill>
                  <a:srgbClr val="12375A"/>
                </a:solidFill>
                <a:latin typeface="Colby StBlk" panose="00000A00000000000000" charset="0"/>
                <a:ea typeface="Colby StBlk" panose="00000A00000000000000" charset="0"/>
              </a:rPr>
              <a:t> </a:t>
            </a:r>
            <a:r>
              <a:rPr lang="en-GB" i="1" dirty="0" err="1">
                <a:solidFill>
                  <a:srgbClr val="12375A"/>
                </a:solidFill>
                <a:latin typeface="Colby StBlk" panose="00000A00000000000000" charset="0"/>
                <a:ea typeface="Colby StBlk" panose="00000A00000000000000" charset="0"/>
              </a:rPr>
              <a:t>Progressio</a:t>
            </a:r>
            <a:r>
              <a:rPr lang="en-GB" i="1" dirty="0">
                <a:solidFill>
                  <a:srgbClr val="12375A"/>
                </a:solidFill>
                <a:latin typeface="Colby StBlk" panose="00000A00000000000000" charset="0"/>
                <a:ea typeface="Colby StBlk" panose="00000A00000000000000" charset="0"/>
              </a:rPr>
              <a:t> </a:t>
            </a:r>
          </a:p>
        </p:txBody>
      </p:sp>
      <p:sp>
        <p:nvSpPr>
          <p:cNvPr id="10" name="Rectangle 9"/>
          <p:cNvSpPr/>
          <p:nvPr/>
        </p:nvSpPr>
        <p:spPr>
          <a:xfrm>
            <a:off x="228600" y="5353580"/>
            <a:ext cx="8592334" cy="923330"/>
          </a:xfrm>
          <a:prstGeom prst="rect">
            <a:avLst/>
          </a:prstGeom>
        </p:spPr>
        <p:txBody>
          <a:bodyPr wrap="square">
            <a:spAutoFit/>
          </a:bodyPr>
          <a:lstStyle/>
          <a:p>
            <a:r>
              <a:rPr lang="en-GB" dirty="0">
                <a:solidFill>
                  <a:srgbClr val="A1CA5E"/>
                </a:solidFill>
                <a:latin typeface="Colby StBlk" panose="00000A00000000000000" charset="0"/>
                <a:ea typeface="Colby StBlk" panose="00000A00000000000000" charset="0"/>
              </a:rPr>
              <a:t>‘God intended the earth with everything contained in it for the use of all human beings and people.’</a:t>
            </a:r>
          </a:p>
          <a:p>
            <a:pPr algn="r"/>
            <a:r>
              <a:rPr lang="en-GB" i="1" dirty="0">
                <a:solidFill>
                  <a:srgbClr val="A1CA5E"/>
                </a:solidFill>
                <a:latin typeface="Colby StBlk" panose="00000A00000000000000" charset="0"/>
                <a:ea typeface="Colby StBlk" panose="00000A00000000000000" charset="0"/>
              </a:rPr>
              <a:t>- Pope Paul VI, </a:t>
            </a:r>
            <a:r>
              <a:rPr lang="en-GB" i="1" dirty="0" err="1">
                <a:solidFill>
                  <a:srgbClr val="A1CA5E"/>
                </a:solidFill>
                <a:latin typeface="Colby StBlk" panose="00000A00000000000000" charset="0"/>
                <a:ea typeface="Colby StBlk" panose="00000A00000000000000" charset="0"/>
              </a:rPr>
              <a:t>Gaudium</a:t>
            </a:r>
            <a:r>
              <a:rPr lang="en-GB" i="1" dirty="0">
                <a:solidFill>
                  <a:srgbClr val="A1CA5E"/>
                </a:solidFill>
                <a:latin typeface="Colby StBlk" panose="00000A00000000000000" charset="0"/>
                <a:ea typeface="Colby StBlk" panose="00000A00000000000000" charset="0"/>
              </a:rPr>
              <a:t> et </a:t>
            </a:r>
            <a:r>
              <a:rPr lang="en-GB" i="1" dirty="0" err="1">
                <a:solidFill>
                  <a:srgbClr val="A1CA5E"/>
                </a:solidFill>
                <a:latin typeface="Colby StBlk" panose="00000A00000000000000" charset="0"/>
                <a:ea typeface="Colby StBlk" panose="00000A00000000000000" charset="0"/>
              </a:rPr>
              <a:t>Spes</a:t>
            </a:r>
            <a:endParaRPr lang="en-GB" i="1" dirty="0">
              <a:solidFill>
                <a:srgbClr val="A1CA5E"/>
              </a:solidFill>
              <a:latin typeface="Colby StBlk" panose="00000A00000000000000" charset="0"/>
              <a:ea typeface="Colby StBlk" panose="00000A00000000000000" charset="0"/>
            </a:endParaRPr>
          </a:p>
        </p:txBody>
      </p:sp>
    </p:spTree>
    <p:extLst>
      <p:ext uri="{BB962C8B-B14F-4D97-AF65-F5344CB8AC3E}">
        <p14:creationId xmlns:p14="http://schemas.microsoft.com/office/powerpoint/2010/main" val="1465791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D854D15-EDF6-FB4A-9EC4-5D1AA343B36A}"/>
              </a:ext>
            </a:extLst>
          </p:cNvPr>
          <p:cNvPicPr>
            <a:picLocks noChangeAspect="1"/>
          </p:cNvPicPr>
          <p:nvPr/>
        </p:nvPicPr>
        <p:blipFill>
          <a:blip r:embed="rId2"/>
          <a:srcRect/>
          <a:stretch/>
        </p:blipFill>
        <p:spPr>
          <a:xfrm>
            <a:off x="442259" y="1823067"/>
            <a:ext cx="4572000" cy="4475545"/>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3"/>
          <a:stretch>
            <a:fillRect/>
          </a:stretch>
        </p:blipFill>
        <p:spPr>
          <a:xfrm>
            <a:off x="0" y="0"/>
            <a:ext cx="9144000" cy="1347216"/>
          </a:xfrm>
          <a:prstGeom prst="rect">
            <a:avLst/>
          </a:prstGeom>
        </p:spPr>
      </p:pic>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4"/>
          <a:srcRect/>
          <a:stretch/>
        </p:blipFill>
        <p:spPr>
          <a:xfrm>
            <a:off x="7298603" y="461260"/>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179346" y="269695"/>
            <a:ext cx="7119257" cy="923330"/>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Global hunger crisis</a:t>
            </a:r>
          </a:p>
          <a:p>
            <a:r>
              <a:rPr lang="en-GB" sz="2700" b="1" dirty="0">
                <a:solidFill>
                  <a:srgbClr val="12375A"/>
                </a:solidFill>
                <a:latin typeface="Colby StBlk" pitchFamily="2" charset="77"/>
                <a:ea typeface="Colby StBlk" pitchFamily="2" charset="77"/>
              </a:rPr>
              <a:t>Church teaching</a:t>
            </a:r>
          </a:p>
        </p:txBody>
      </p:sp>
      <p:sp>
        <p:nvSpPr>
          <p:cNvPr id="11" name="Rectangle 10"/>
          <p:cNvSpPr/>
          <p:nvPr/>
        </p:nvSpPr>
        <p:spPr>
          <a:xfrm>
            <a:off x="515031" y="2030866"/>
            <a:ext cx="4337874" cy="3970318"/>
          </a:xfrm>
          <a:prstGeom prst="rect">
            <a:avLst/>
          </a:prstGeom>
        </p:spPr>
        <p:txBody>
          <a:bodyPr wrap="square" lIns="91440" tIns="45720" rIns="91440" bIns="45720" anchor="t">
            <a:spAutoFit/>
          </a:bodyPr>
          <a:lstStyle/>
          <a:p>
            <a:r>
              <a:rPr lang="en-GB" dirty="0">
                <a:solidFill>
                  <a:schemeClr val="bg1"/>
                </a:solidFill>
                <a:latin typeface="Colby StBlk"/>
                <a:ea typeface="Colby StBlk"/>
              </a:rPr>
              <a:t>"The right of having a share of earthly goods sufficient for oneself and one’s family belongs to everyone... If one is in extreme necessity, he has the right to procure for himself what he needs out of the riches of others... Remember the aphorism of the Fathers, 'Feed the man dying of hunger, because if you have not fed him, you have killed him.’"</a:t>
            </a:r>
          </a:p>
          <a:p>
            <a:endParaRPr lang="en-GB" i="1" dirty="0">
              <a:solidFill>
                <a:schemeClr val="bg1"/>
              </a:solidFill>
              <a:latin typeface="Colby StBlk" panose="00000A00000000000000" charset="0"/>
              <a:ea typeface="Colby StBlk" panose="00000A00000000000000" charset="0"/>
            </a:endParaRPr>
          </a:p>
          <a:p>
            <a:r>
              <a:rPr lang="en-GB" i="1" dirty="0">
                <a:solidFill>
                  <a:schemeClr val="bg1"/>
                </a:solidFill>
                <a:latin typeface="Colby StBlk" panose="00000A00000000000000" charset="0"/>
                <a:ea typeface="Colby StBlk" panose="00000A00000000000000" charset="0"/>
              </a:rPr>
              <a:t>- Pope Paul VI , </a:t>
            </a:r>
            <a:r>
              <a:rPr lang="en-GB" dirty="0">
                <a:solidFill>
                  <a:schemeClr val="bg1"/>
                </a:solidFill>
                <a:latin typeface="Colby StBlk" panose="00000A00000000000000" charset="0"/>
                <a:ea typeface="Colby StBlk" panose="00000A00000000000000" charset="0"/>
              </a:rPr>
              <a:t>Gaudium et Spes</a:t>
            </a:r>
          </a:p>
        </p:txBody>
      </p:sp>
      <p:sp>
        <p:nvSpPr>
          <p:cNvPr id="12" name="Rectangle 11"/>
          <p:cNvSpPr/>
          <p:nvPr/>
        </p:nvSpPr>
        <p:spPr>
          <a:xfrm>
            <a:off x="5610750" y="2453285"/>
            <a:ext cx="2861188" cy="2862322"/>
          </a:xfrm>
          <a:prstGeom prst="rect">
            <a:avLst/>
          </a:prstGeom>
        </p:spPr>
        <p:txBody>
          <a:bodyPr wrap="square">
            <a:spAutoFit/>
          </a:bodyPr>
          <a:lstStyle/>
          <a:p>
            <a:pPr algn="ctr"/>
            <a:r>
              <a:rPr lang="en-GB" b="1" dirty="0">
                <a:solidFill>
                  <a:srgbClr val="12375A"/>
                </a:solidFill>
                <a:latin typeface="Rubik" pitchFamily="2" charset="-79"/>
                <a:cs typeface="Rubik" pitchFamily="2" charset="-79"/>
              </a:rPr>
              <a:t>‘Suppose a brother or a </a:t>
            </a:r>
          </a:p>
          <a:p>
            <a:pPr algn="ctr"/>
            <a:r>
              <a:rPr lang="en-GB" b="1" dirty="0">
                <a:solidFill>
                  <a:srgbClr val="12375A"/>
                </a:solidFill>
                <a:latin typeface="Rubik" pitchFamily="2" charset="-79"/>
                <a:cs typeface="Rubik" pitchFamily="2" charset="-79"/>
              </a:rPr>
              <a:t>sister is without clothes and daily food. If one of you says to them, “Go in peace; keep warm and well fed,” but does nothing about their physical needs, what good is it?’</a:t>
            </a:r>
          </a:p>
          <a:p>
            <a:pPr algn="ctr"/>
            <a:r>
              <a:rPr lang="en-GB" sz="1600" b="1" i="1" dirty="0">
                <a:solidFill>
                  <a:srgbClr val="12375A"/>
                </a:solidFill>
                <a:latin typeface="Rubik" pitchFamily="2" charset="-79"/>
                <a:cs typeface="Rubik" pitchFamily="2" charset="-79"/>
              </a:rPr>
              <a:t>- James (2:15-16)</a:t>
            </a:r>
          </a:p>
        </p:txBody>
      </p:sp>
    </p:spTree>
    <p:extLst>
      <p:ext uri="{BB962C8B-B14F-4D97-AF65-F5344CB8AC3E}">
        <p14:creationId xmlns:p14="http://schemas.microsoft.com/office/powerpoint/2010/main" val="206046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2"/>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3"/>
          <a:srcRect/>
          <a:stretch/>
        </p:blipFill>
        <p:spPr>
          <a:xfrm>
            <a:off x="7298603" y="461260"/>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0" y="275150"/>
            <a:ext cx="4299857" cy="923330"/>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Global hunger crisis</a:t>
            </a:r>
          </a:p>
          <a:p>
            <a:r>
              <a:rPr lang="en-GB" sz="2700" b="1" dirty="0">
                <a:solidFill>
                  <a:srgbClr val="12375A"/>
                </a:solidFill>
                <a:latin typeface="Colby StBlk" pitchFamily="2" charset="77"/>
                <a:ea typeface="Colby StBlk" pitchFamily="2" charset="77"/>
              </a:rPr>
              <a:t>Glossary</a:t>
            </a:r>
          </a:p>
        </p:txBody>
      </p:sp>
      <p:graphicFrame>
        <p:nvGraphicFramePr>
          <p:cNvPr id="5" name="Table 4"/>
          <p:cNvGraphicFramePr>
            <a:graphicFrameLocks noGrp="1"/>
          </p:cNvGraphicFramePr>
          <p:nvPr>
            <p:extLst>
              <p:ext uri="{D42A27DB-BD31-4B8C-83A1-F6EECF244321}">
                <p14:modId xmlns:p14="http://schemas.microsoft.com/office/powerpoint/2010/main" val="4244031601"/>
              </p:ext>
            </p:extLst>
          </p:nvPr>
        </p:nvGraphicFramePr>
        <p:xfrm>
          <a:off x="479075" y="2392326"/>
          <a:ext cx="8187985" cy="3911136"/>
        </p:xfrm>
        <a:graphic>
          <a:graphicData uri="http://schemas.openxmlformats.org/drawingml/2006/table">
            <a:tbl>
              <a:tblPr firstRow="1" bandRow="1">
                <a:tableStyleId>{7E9639D4-E3E2-4D34-9284-5A2195B3D0D7}</a:tableStyleId>
              </a:tblPr>
              <a:tblGrid>
                <a:gridCol w="2424372">
                  <a:extLst>
                    <a:ext uri="{9D8B030D-6E8A-4147-A177-3AD203B41FA5}">
                      <a16:colId xmlns:a16="http://schemas.microsoft.com/office/drawing/2014/main" val="980923900"/>
                    </a:ext>
                  </a:extLst>
                </a:gridCol>
                <a:gridCol w="5763613">
                  <a:extLst>
                    <a:ext uri="{9D8B030D-6E8A-4147-A177-3AD203B41FA5}">
                      <a16:colId xmlns:a16="http://schemas.microsoft.com/office/drawing/2014/main" val="2629491618"/>
                    </a:ext>
                  </a:extLst>
                </a:gridCol>
              </a:tblGrid>
              <a:tr h="753115">
                <a:tc>
                  <a:txBody>
                    <a:bodyPr/>
                    <a:lstStyle/>
                    <a:p>
                      <a:r>
                        <a:rPr lang="en-GB" sz="1400" b="1" dirty="0">
                          <a:solidFill>
                            <a:srgbClr val="12375A"/>
                          </a:solidFill>
                          <a:latin typeface="Rubik" pitchFamily="2" charset="-79"/>
                          <a:cs typeface="Rubik" pitchFamily="2" charset="-79"/>
                        </a:rPr>
                        <a:t>Food insecurity</a:t>
                      </a: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0" dirty="0">
                          <a:solidFill>
                            <a:srgbClr val="12375A"/>
                          </a:solidFill>
                          <a:latin typeface="Rubik" pitchFamily="2" charset="-79"/>
                          <a:cs typeface="Rubik" pitchFamily="2" charset="-79"/>
                        </a:rPr>
                        <a:t>People</a:t>
                      </a:r>
                      <a:r>
                        <a:rPr lang="en-GB" sz="1400" b="0" baseline="0" dirty="0">
                          <a:solidFill>
                            <a:srgbClr val="12375A"/>
                          </a:solidFill>
                          <a:latin typeface="Rubik" pitchFamily="2" charset="-79"/>
                          <a:cs typeface="Rubik" pitchFamily="2" charset="-79"/>
                        </a:rPr>
                        <a:t> may have access to some food but are unsure how long that will last and may have to reduce the amount they eat to get by.</a:t>
                      </a:r>
                      <a:endParaRPr lang="en-GB" sz="1400" b="0" dirty="0">
                        <a:solidFill>
                          <a:srgbClr val="12375A"/>
                        </a:solidFill>
                        <a:latin typeface="Rubik" pitchFamily="2" charset="-79"/>
                        <a:cs typeface="Rubik" pitchFamily="2" charset="-79"/>
                      </a:endParaRP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39123961"/>
                  </a:ext>
                </a:extLst>
              </a:tr>
              <a:tr h="533457">
                <a:tc>
                  <a:txBody>
                    <a:bodyPr/>
                    <a:lstStyle/>
                    <a:p>
                      <a:r>
                        <a:rPr lang="en-GB" sz="1400" b="1" dirty="0">
                          <a:solidFill>
                            <a:srgbClr val="12375A"/>
                          </a:solidFill>
                          <a:latin typeface="Rubik" pitchFamily="2" charset="-79"/>
                          <a:cs typeface="Rubik" pitchFamily="2" charset="-79"/>
                        </a:rPr>
                        <a:t>Global</a:t>
                      </a:r>
                      <a:r>
                        <a:rPr lang="en-GB" sz="1400" b="1" baseline="0" dirty="0">
                          <a:solidFill>
                            <a:srgbClr val="12375A"/>
                          </a:solidFill>
                          <a:latin typeface="Rubik" pitchFamily="2" charset="-79"/>
                          <a:cs typeface="Rubik" pitchFamily="2" charset="-79"/>
                        </a:rPr>
                        <a:t> f</a:t>
                      </a:r>
                      <a:r>
                        <a:rPr lang="en-GB" sz="1400" b="1" dirty="0">
                          <a:solidFill>
                            <a:srgbClr val="12375A"/>
                          </a:solidFill>
                          <a:latin typeface="Rubik" pitchFamily="2" charset="-79"/>
                          <a:cs typeface="Rubik" pitchFamily="2" charset="-79"/>
                        </a:rPr>
                        <a:t>ood system</a:t>
                      </a: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dirty="0">
                          <a:solidFill>
                            <a:srgbClr val="12375A"/>
                          </a:solidFill>
                          <a:latin typeface="Rubik" pitchFamily="2" charset="-79"/>
                          <a:cs typeface="Rubik" pitchFamily="2" charset="-79"/>
                        </a:rPr>
                        <a:t>Means every person involved in the growing,</a:t>
                      </a:r>
                      <a:r>
                        <a:rPr lang="en-GB" sz="1400" baseline="0" dirty="0">
                          <a:solidFill>
                            <a:srgbClr val="12375A"/>
                          </a:solidFill>
                          <a:latin typeface="Rubik" pitchFamily="2" charset="-79"/>
                          <a:cs typeface="Rubik" pitchFamily="2" charset="-79"/>
                        </a:rPr>
                        <a:t> harvesting, distributing, consuming and selling of food around the world.</a:t>
                      </a:r>
                      <a:endParaRPr lang="en-GB" sz="1400" dirty="0">
                        <a:solidFill>
                          <a:srgbClr val="12375A"/>
                        </a:solidFill>
                        <a:latin typeface="Rubik" pitchFamily="2" charset="-79"/>
                        <a:cs typeface="Rubik" pitchFamily="2" charset="-79"/>
                      </a:endParaRP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7341847"/>
                  </a:ext>
                </a:extLst>
              </a:tr>
              <a:tr h="533457">
                <a:tc>
                  <a:txBody>
                    <a:bodyPr/>
                    <a:lstStyle/>
                    <a:p>
                      <a:r>
                        <a:rPr lang="en-GB" sz="1400" b="1" dirty="0">
                          <a:solidFill>
                            <a:srgbClr val="12375A"/>
                          </a:solidFill>
                          <a:latin typeface="Rubik" panose="00000500000000000000" pitchFamily="2" charset="-79"/>
                          <a:cs typeface="Rubik" panose="00000500000000000000" pitchFamily="2" charset="-79"/>
                        </a:rPr>
                        <a:t>Chronic hunger</a:t>
                      </a: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rgbClr val="12375A"/>
                          </a:solidFill>
                          <a:latin typeface="Rubik" panose="00000500000000000000" pitchFamily="2" charset="-79"/>
                          <a:cs typeface="Rubik" panose="00000500000000000000" pitchFamily="2" charset="-79"/>
                        </a:rPr>
                        <a:t>People who are chronically hungry don’t eat enough to get the energy they need to lead active lives: </a:t>
                      </a:r>
                      <a:r>
                        <a:rPr lang="en-GB" sz="1400" baseline="0" dirty="0">
                          <a:solidFill>
                            <a:srgbClr val="12375A"/>
                          </a:solidFill>
                          <a:latin typeface="Rubik" pitchFamily="2" charset="-79"/>
                          <a:cs typeface="Rubik" pitchFamily="2" charset="-79"/>
                        </a:rPr>
                        <a:t>to work, to study, to play.</a:t>
                      </a:r>
                      <a:endParaRPr lang="en-GB" sz="1400" dirty="0">
                        <a:solidFill>
                          <a:srgbClr val="12375A"/>
                        </a:solidFill>
                        <a:latin typeface="Rubik" pitchFamily="2" charset="-79"/>
                        <a:cs typeface="Rubik" pitchFamily="2" charset="-79"/>
                      </a:endParaRP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31619889"/>
                  </a:ext>
                </a:extLst>
              </a:tr>
              <a:tr h="533457">
                <a:tc>
                  <a:txBody>
                    <a:bodyPr/>
                    <a:lstStyle/>
                    <a:p>
                      <a:r>
                        <a:rPr lang="en-GB" sz="1400" b="1" dirty="0">
                          <a:solidFill>
                            <a:srgbClr val="12375A"/>
                          </a:solidFill>
                          <a:latin typeface="Rubik" pitchFamily="2" charset="-79"/>
                          <a:cs typeface="Rubik" pitchFamily="2" charset="-79"/>
                        </a:rPr>
                        <a:t>Famine</a:t>
                      </a: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dirty="0">
                          <a:solidFill>
                            <a:srgbClr val="12375A"/>
                          </a:solidFill>
                          <a:latin typeface="Rubik" pitchFamily="2" charset="-79"/>
                          <a:cs typeface="Rubik" pitchFamily="2" charset="-79"/>
                        </a:rPr>
                        <a:t>When there is an extreme widespread scarcity of food</a:t>
                      </a:r>
                      <a:r>
                        <a:rPr lang="en-GB" sz="1400" baseline="0" dirty="0">
                          <a:solidFill>
                            <a:srgbClr val="12375A"/>
                          </a:solidFill>
                          <a:latin typeface="Rubik" pitchFamily="2" charset="-79"/>
                          <a:cs typeface="Rubik" pitchFamily="2" charset="-79"/>
                        </a:rPr>
                        <a:t> e.g. after a long drought.</a:t>
                      </a:r>
                      <a:endParaRPr lang="en-GB" sz="1400" dirty="0">
                        <a:solidFill>
                          <a:srgbClr val="12375A"/>
                        </a:solidFill>
                        <a:latin typeface="Rubik" pitchFamily="2" charset="-79"/>
                        <a:cs typeface="Rubik" pitchFamily="2" charset="-79"/>
                      </a:endParaRP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5975162"/>
                  </a:ext>
                </a:extLst>
              </a:tr>
              <a:tr h="4907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rgbClr val="12375A"/>
                          </a:solidFill>
                          <a:latin typeface="Rubik" pitchFamily="2" charset="-79"/>
                          <a:cs typeface="Rubik" pitchFamily="2" charset="-79"/>
                        </a:rPr>
                        <a:t>Malnutrition</a:t>
                      </a: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dirty="0">
                          <a:solidFill>
                            <a:srgbClr val="12375A"/>
                          </a:solidFill>
                          <a:latin typeface="Rubik" pitchFamily="2" charset="-79"/>
                          <a:cs typeface="Rubik" pitchFamily="2" charset="-79"/>
                        </a:rPr>
                        <a:t>Refers to poor nutrition</a:t>
                      </a:r>
                      <a:r>
                        <a:rPr lang="en-GB" sz="1400" baseline="0" dirty="0">
                          <a:solidFill>
                            <a:srgbClr val="12375A"/>
                          </a:solidFill>
                          <a:latin typeface="Rubik" pitchFamily="2" charset="-79"/>
                          <a:cs typeface="Rubik" pitchFamily="2" charset="-79"/>
                        </a:rPr>
                        <a:t> e.g. not getting the right nutrients.</a:t>
                      </a:r>
                      <a:endParaRPr lang="en-GB" sz="1400" dirty="0">
                        <a:solidFill>
                          <a:srgbClr val="12375A"/>
                        </a:solidFill>
                        <a:latin typeface="Rubik" pitchFamily="2" charset="-79"/>
                        <a:cs typeface="Rubik" pitchFamily="2" charset="-79"/>
                      </a:endParaRP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33970429"/>
                  </a:ext>
                </a:extLst>
              </a:tr>
              <a:tr h="533457">
                <a:tc>
                  <a:txBody>
                    <a:bodyPr/>
                    <a:lstStyle/>
                    <a:p>
                      <a:r>
                        <a:rPr lang="en-GB" sz="1400" b="1" dirty="0">
                          <a:solidFill>
                            <a:srgbClr val="12375A"/>
                          </a:solidFill>
                          <a:latin typeface="Rubik" pitchFamily="2" charset="-79"/>
                          <a:cs typeface="Rubik" pitchFamily="2" charset="-79"/>
                        </a:rPr>
                        <a:t>Food poverty</a:t>
                      </a: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dirty="0">
                          <a:solidFill>
                            <a:srgbClr val="12375A"/>
                          </a:solidFill>
                          <a:latin typeface="Rubik" pitchFamily="2" charset="-79"/>
                          <a:cs typeface="Rubik" pitchFamily="2" charset="-79"/>
                        </a:rPr>
                        <a:t>Many people around the world can’t afford to buy enough food to get the energy they need.</a:t>
                      </a: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910320"/>
                  </a:ext>
                </a:extLst>
              </a:tr>
              <a:tr h="533457">
                <a:tc>
                  <a:txBody>
                    <a:bodyPr/>
                    <a:lstStyle/>
                    <a:p>
                      <a:r>
                        <a:rPr lang="en-GB" sz="1400" b="1" dirty="0">
                          <a:solidFill>
                            <a:srgbClr val="12375A"/>
                          </a:solidFill>
                          <a:latin typeface="Rubik" pitchFamily="2" charset="-79"/>
                          <a:cs typeface="Rubik" pitchFamily="2" charset="-79"/>
                        </a:rPr>
                        <a:t>Climate change</a:t>
                      </a: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dirty="0">
                          <a:solidFill>
                            <a:srgbClr val="12375A"/>
                          </a:solidFill>
                          <a:latin typeface="Rubik" pitchFamily="2" charset="-79"/>
                          <a:cs typeface="Rubik" pitchFamily="2" charset="-79"/>
                        </a:rPr>
                        <a:t>Increasingly frequent and intense droughts, dry spells, flash floods and extreme temperature changes.</a:t>
                      </a:r>
                      <a:r>
                        <a:rPr lang="en-GB" sz="1400" baseline="0" dirty="0">
                          <a:solidFill>
                            <a:srgbClr val="12375A"/>
                          </a:solidFill>
                          <a:latin typeface="Rubik" pitchFamily="2" charset="-79"/>
                          <a:cs typeface="Rubik" pitchFamily="2" charset="-79"/>
                        </a:rPr>
                        <a:t> </a:t>
                      </a:r>
                      <a:endParaRPr lang="en-GB" sz="1400" dirty="0">
                        <a:solidFill>
                          <a:srgbClr val="12375A"/>
                        </a:solidFill>
                        <a:latin typeface="Rubik" pitchFamily="2" charset="-79"/>
                        <a:cs typeface="Rubik" pitchFamily="2" charset="-79"/>
                      </a:endParaRPr>
                    </a:p>
                  </a:txBody>
                  <a:tcPr>
                    <a:lnL w="12700" cap="flat" cmpd="sng" algn="ctr">
                      <a:solidFill>
                        <a:srgbClr val="12375A"/>
                      </a:solidFill>
                      <a:prstDash val="solid"/>
                      <a:round/>
                      <a:headEnd type="none" w="med" len="med"/>
                      <a:tailEnd type="none" w="med" len="med"/>
                    </a:lnL>
                    <a:lnR w="12700" cap="flat" cmpd="sng" algn="ctr">
                      <a:solidFill>
                        <a:srgbClr val="12375A"/>
                      </a:solidFill>
                      <a:prstDash val="solid"/>
                      <a:round/>
                      <a:headEnd type="none" w="med" len="med"/>
                      <a:tailEnd type="none" w="med" len="med"/>
                    </a:lnR>
                    <a:lnT w="12700" cap="flat" cmpd="sng" algn="ctr">
                      <a:solidFill>
                        <a:srgbClr val="12375A"/>
                      </a:solidFill>
                      <a:prstDash val="solid"/>
                      <a:round/>
                      <a:headEnd type="none" w="med" len="med"/>
                      <a:tailEnd type="none" w="med" len="med"/>
                    </a:lnT>
                    <a:lnB w="12700" cap="flat" cmpd="sng" algn="ctr">
                      <a:solidFill>
                        <a:srgbClr val="12375A"/>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18988789"/>
                  </a:ext>
                </a:extLst>
              </a:tr>
            </a:tbl>
          </a:graphicData>
        </a:graphic>
      </p:graphicFrame>
      <p:sp>
        <p:nvSpPr>
          <p:cNvPr id="8" name="Rectangle 7"/>
          <p:cNvSpPr/>
          <p:nvPr/>
        </p:nvSpPr>
        <p:spPr>
          <a:xfrm>
            <a:off x="228601" y="1437699"/>
            <a:ext cx="8592334" cy="646331"/>
          </a:xfrm>
          <a:prstGeom prst="rect">
            <a:avLst/>
          </a:prstGeom>
        </p:spPr>
        <p:txBody>
          <a:bodyPr wrap="square" lIns="91440" tIns="45720" rIns="91440" bIns="45720" anchor="t">
            <a:spAutoFit/>
          </a:bodyPr>
          <a:lstStyle/>
          <a:p>
            <a:r>
              <a:rPr lang="en-GB" b="1" dirty="0">
                <a:solidFill>
                  <a:srgbClr val="A1CA5E"/>
                </a:solidFill>
                <a:latin typeface="Colby StBlk"/>
                <a:ea typeface="Colby StBlk"/>
              </a:rPr>
              <a:t>Make sure everyone understands the key terms and words which may be used during the debate.</a:t>
            </a:r>
          </a:p>
        </p:txBody>
      </p:sp>
    </p:spTree>
    <p:extLst>
      <p:ext uri="{BB962C8B-B14F-4D97-AF65-F5344CB8AC3E}">
        <p14:creationId xmlns:p14="http://schemas.microsoft.com/office/powerpoint/2010/main" val="1523093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2"/>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3"/>
          <a:srcRect/>
          <a:stretch/>
        </p:blipFill>
        <p:spPr>
          <a:xfrm>
            <a:off x="7298603" y="461260"/>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0" y="275150"/>
            <a:ext cx="4299857" cy="923330"/>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Global hunger crisis</a:t>
            </a:r>
          </a:p>
          <a:p>
            <a:r>
              <a:rPr lang="en-GB" sz="2700" b="1" dirty="0">
                <a:solidFill>
                  <a:srgbClr val="12375A"/>
                </a:solidFill>
                <a:latin typeface="Colby StBlk" pitchFamily="2" charset="77"/>
                <a:ea typeface="Colby StBlk" pitchFamily="2" charset="77"/>
              </a:rPr>
              <a:t>Research</a:t>
            </a:r>
          </a:p>
        </p:txBody>
      </p:sp>
      <p:sp>
        <p:nvSpPr>
          <p:cNvPr id="8" name="Rectangle 7"/>
          <p:cNvSpPr/>
          <p:nvPr/>
        </p:nvSpPr>
        <p:spPr>
          <a:xfrm>
            <a:off x="228601" y="1437699"/>
            <a:ext cx="8592334" cy="369332"/>
          </a:xfrm>
          <a:prstGeom prst="rect">
            <a:avLst/>
          </a:prstGeom>
        </p:spPr>
        <p:txBody>
          <a:bodyPr wrap="square">
            <a:spAutoFit/>
          </a:bodyPr>
          <a:lstStyle/>
          <a:p>
            <a:r>
              <a:rPr lang="en-GB" b="1" dirty="0">
                <a:solidFill>
                  <a:srgbClr val="A1CA5E"/>
                </a:solidFill>
                <a:latin typeface="Colby StBlk" panose="00000A00000000000000" charset="0"/>
                <a:ea typeface="Colby StBlk" panose="00000A00000000000000" charset="0"/>
              </a:rPr>
              <a:t>Here are some links to help with your research into the topic.</a:t>
            </a:r>
          </a:p>
        </p:txBody>
      </p:sp>
      <p:sp>
        <p:nvSpPr>
          <p:cNvPr id="2" name="TextBox 1"/>
          <p:cNvSpPr txBox="1"/>
          <p:nvPr/>
        </p:nvSpPr>
        <p:spPr>
          <a:xfrm>
            <a:off x="422787" y="2094271"/>
            <a:ext cx="8398148" cy="1200329"/>
          </a:xfrm>
          <a:prstGeom prst="rect">
            <a:avLst/>
          </a:prstGeom>
          <a:noFill/>
        </p:spPr>
        <p:txBody>
          <a:bodyPr wrap="square" rtlCol="0">
            <a:spAutoFit/>
          </a:bodyPr>
          <a:lstStyle/>
          <a:p>
            <a:r>
              <a:rPr lang="en-GB" b="1" dirty="0">
                <a:solidFill>
                  <a:srgbClr val="12375A"/>
                </a:solidFill>
                <a:latin typeface="Rubik" panose="00000500000000000000" pitchFamily="2" charset="-79"/>
                <a:cs typeface="Rubik" panose="00000500000000000000" pitchFamily="2" charset="-79"/>
              </a:rPr>
              <a:t>SCIAF You Tube channel has a playlist of videos for this year’s WEE BOX, BIG CHANGE appeal</a:t>
            </a:r>
          </a:p>
          <a:p>
            <a:endParaRPr lang="en-GB" b="1" dirty="0">
              <a:solidFill>
                <a:srgbClr val="12375A"/>
              </a:solidFill>
              <a:latin typeface="Rubik" panose="00000500000000000000" pitchFamily="2" charset="-79"/>
              <a:cs typeface="Rubik" panose="00000500000000000000" pitchFamily="2" charset="-79"/>
            </a:endParaRPr>
          </a:p>
          <a:p>
            <a:r>
              <a:rPr lang="en-GB" b="1" dirty="0">
                <a:solidFill>
                  <a:srgbClr val="12375A"/>
                </a:solidFill>
                <a:latin typeface="Rubik" panose="00000500000000000000" pitchFamily="2" charset="-79"/>
                <a:cs typeface="Rubik" panose="00000500000000000000" pitchFamily="2" charset="-79"/>
                <a:hlinkClick r:id="rId4"/>
              </a:rPr>
              <a:t>SCIAF - YouTube</a:t>
            </a:r>
            <a:endParaRPr lang="en-GB" b="1" dirty="0">
              <a:solidFill>
                <a:srgbClr val="12375A"/>
              </a:solidFill>
              <a:latin typeface="Rubik" panose="00000500000000000000" pitchFamily="2" charset="-79"/>
              <a:cs typeface="Rubik" panose="00000500000000000000" pitchFamily="2" charset="-79"/>
            </a:endParaRPr>
          </a:p>
        </p:txBody>
      </p:sp>
      <p:sp>
        <p:nvSpPr>
          <p:cNvPr id="9" name="TextBox 8"/>
          <p:cNvSpPr txBox="1"/>
          <p:nvPr/>
        </p:nvSpPr>
        <p:spPr>
          <a:xfrm>
            <a:off x="422787" y="3429000"/>
            <a:ext cx="8298426" cy="1477328"/>
          </a:xfrm>
          <a:prstGeom prst="rect">
            <a:avLst/>
          </a:prstGeom>
          <a:noFill/>
        </p:spPr>
        <p:txBody>
          <a:bodyPr wrap="square" rtlCol="0">
            <a:spAutoFit/>
          </a:bodyPr>
          <a:lstStyle/>
          <a:p>
            <a:r>
              <a:rPr lang="en-GB" b="1" dirty="0">
                <a:solidFill>
                  <a:srgbClr val="12375A"/>
                </a:solidFill>
                <a:latin typeface="Rubik" panose="00000500000000000000" pitchFamily="2" charset="-79"/>
                <a:cs typeface="Rubik" panose="00000500000000000000" pitchFamily="2" charset="-79"/>
              </a:rPr>
              <a:t>SCIAF </a:t>
            </a:r>
            <a:r>
              <a:rPr lang="en-GB" b="1" dirty="0" err="1">
                <a:solidFill>
                  <a:srgbClr val="12375A"/>
                </a:solidFill>
                <a:latin typeface="Rubik" panose="00000500000000000000" pitchFamily="2" charset="-79"/>
                <a:cs typeface="Rubik" panose="00000500000000000000" pitchFamily="2" charset="-79"/>
              </a:rPr>
              <a:t>Kahoot</a:t>
            </a:r>
            <a:r>
              <a:rPr lang="en-GB" b="1" dirty="0">
                <a:solidFill>
                  <a:srgbClr val="12375A"/>
                </a:solidFill>
                <a:latin typeface="Rubik" panose="00000500000000000000" pitchFamily="2" charset="-79"/>
                <a:cs typeface="Rubik" panose="00000500000000000000" pitchFamily="2" charset="-79"/>
              </a:rPr>
              <a:t> Quiz including “Fact or Fiction: the myths about the global hunger crisis.” </a:t>
            </a:r>
          </a:p>
          <a:p>
            <a:endParaRPr lang="en-GB" b="1" dirty="0">
              <a:solidFill>
                <a:srgbClr val="12375A"/>
              </a:solidFill>
              <a:latin typeface="Rubik" panose="00000500000000000000" pitchFamily="2" charset="-79"/>
              <a:cs typeface="Rubik" panose="00000500000000000000" pitchFamily="2" charset="-79"/>
              <a:hlinkClick r:id="rId5"/>
            </a:endParaRPr>
          </a:p>
          <a:p>
            <a:r>
              <a:rPr lang="en-GB" b="1" dirty="0">
                <a:solidFill>
                  <a:srgbClr val="12375A"/>
                </a:solidFill>
                <a:latin typeface="Rubik" panose="00000500000000000000" pitchFamily="2" charset="-79"/>
                <a:cs typeface="Rubik" panose="00000500000000000000" pitchFamily="2" charset="-79"/>
                <a:hlinkClick r:id="rId5"/>
              </a:rPr>
              <a:t>https://create.kahoot.it/profiles/6d4befa4-dfae-4bc5-aaf3-e9e1a5cb93dc</a:t>
            </a:r>
            <a:r>
              <a:rPr lang="en-GB" b="1" dirty="0">
                <a:solidFill>
                  <a:srgbClr val="12375A"/>
                </a:solidFill>
                <a:latin typeface="Rubik" panose="00000500000000000000" pitchFamily="2" charset="-79"/>
                <a:cs typeface="Rubik" panose="00000500000000000000" pitchFamily="2" charset="-79"/>
              </a:rPr>
              <a:t> </a:t>
            </a:r>
          </a:p>
        </p:txBody>
      </p:sp>
      <p:sp>
        <p:nvSpPr>
          <p:cNvPr id="11" name="TextBox 10"/>
          <p:cNvSpPr txBox="1"/>
          <p:nvPr/>
        </p:nvSpPr>
        <p:spPr>
          <a:xfrm>
            <a:off x="422787" y="5040728"/>
            <a:ext cx="7796981" cy="1477328"/>
          </a:xfrm>
          <a:prstGeom prst="rect">
            <a:avLst/>
          </a:prstGeom>
          <a:noFill/>
        </p:spPr>
        <p:txBody>
          <a:bodyPr wrap="square" rtlCol="0">
            <a:spAutoFit/>
          </a:bodyPr>
          <a:lstStyle/>
          <a:p>
            <a:r>
              <a:rPr lang="en-GB" b="1" dirty="0">
                <a:solidFill>
                  <a:srgbClr val="12375A"/>
                </a:solidFill>
                <a:latin typeface="Rubik" panose="00000500000000000000" pitchFamily="2" charset="-79"/>
                <a:cs typeface="Rubik" panose="00000500000000000000" pitchFamily="2" charset="-79"/>
              </a:rPr>
              <a:t>SCIAF website has lots of information about this year’s WEE BOX, Big Change appeal and how together we are acting against hunger, in Zambia and around the world.</a:t>
            </a:r>
          </a:p>
          <a:p>
            <a:endParaRPr lang="en-GB" b="1" dirty="0">
              <a:solidFill>
                <a:srgbClr val="12375A"/>
              </a:solidFill>
              <a:latin typeface="Rubik" panose="00000500000000000000" pitchFamily="2" charset="-79"/>
              <a:cs typeface="Rubik" panose="00000500000000000000" pitchFamily="2" charset="-79"/>
              <a:hlinkClick r:id="rId6"/>
            </a:endParaRPr>
          </a:p>
          <a:p>
            <a:r>
              <a:rPr lang="en-GB" b="1" dirty="0">
                <a:solidFill>
                  <a:srgbClr val="12375A"/>
                </a:solidFill>
                <a:latin typeface="Rubik" panose="00000500000000000000" pitchFamily="2" charset="-79"/>
                <a:cs typeface="Rubik" panose="00000500000000000000" pitchFamily="2" charset="-79"/>
                <a:hlinkClick r:id="rId6"/>
              </a:rPr>
              <a:t>Scottish Catholic International Aid Fund | Scottish Charity | SCIAF</a:t>
            </a:r>
            <a:endParaRPr lang="en-GB" b="1" dirty="0">
              <a:solidFill>
                <a:srgbClr val="12375A"/>
              </a:solidFill>
              <a:latin typeface="Rubik" panose="00000500000000000000" pitchFamily="2" charset="-79"/>
              <a:cs typeface="Rubik" panose="00000500000000000000" pitchFamily="2" charset="-79"/>
            </a:endParaRPr>
          </a:p>
        </p:txBody>
      </p:sp>
    </p:spTree>
    <p:extLst>
      <p:ext uri="{BB962C8B-B14F-4D97-AF65-F5344CB8AC3E}">
        <p14:creationId xmlns:p14="http://schemas.microsoft.com/office/powerpoint/2010/main" val="1376131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2"/>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3"/>
          <a:srcRect/>
          <a:stretch/>
        </p:blipFill>
        <p:spPr>
          <a:xfrm>
            <a:off x="7298603" y="461260"/>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0" y="275150"/>
            <a:ext cx="4299857" cy="923330"/>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Global hunger crisis</a:t>
            </a:r>
          </a:p>
          <a:p>
            <a:r>
              <a:rPr lang="en-GB" sz="2700" b="1" dirty="0">
                <a:solidFill>
                  <a:srgbClr val="12375A"/>
                </a:solidFill>
                <a:latin typeface="Colby StBlk" pitchFamily="2" charset="77"/>
                <a:ea typeface="Colby StBlk" pitchFamily="2" charset="77"/>
              </a:rPr>
              <a:t>Debate</a:t>
            </a:r>
          </a:p>
        </p:txBody>
      </p:sp>
      <p:pic>
        <p:nvPicPr>
          <p:cNvPr id="13" name="Picture 12">
            <a:extLst>
              <a:ext uri="{FF2B5EF4-FFF2-40B4-BE49-F238E27FC236}">
                <a16:creationId xmlns:a16="http://schemas.microsoft.com/office/drawing/2014/main" id="{2D854D15-EDF6-FB4A-9EC4-5D1AA343B36A}"/>
              </a:ext>
            </a:extLst>
          </p:cNvPr>
          <p:cNvPicPr>
            <a:picLocks noChangeAspect="1"/>
          </p:cNvPicPr>
          <p:nvPr/>
        </p:nvPicPr>
        <p:blipFill>
          <a:blip r:embed="rId4"/>
          <a:srcRect/>
          <a:stretch/>
        </p:blipFill>
        <p:spPr>
          <a:xfrm>
            <a:off x="254593" y="2595865"/>
            <a:ext cx="8687388" cy="4081382"/>
          </a:xfrm>
          <a:prstGeom prst="rect">
            <a:avLst/>
          </a:prstGeom>
        </p:spPr>
      </p:pic>
      <p:sp>
        <p:nvSpPr>
          <p:cNvPr id="2" name="Rectangle 1"/>
          <p:cNvSpPr/>
          <p:nvPr/>
        </p:nvSpPr>
        <p:spPr>
          <a:xfrm>
            <a:off x="392463" y="4020946"/>
            <a:ext cx="4572000" cy="1077218"/>
          </a:xfrm>
          <a:prstGeom prst="rect">
            <a:avLst/>
          </a:prstGeom>
        </p:spPr>
        <p:txBody>
          <a:bodyPr>
            <a:spAutoFit/>
          </a:bodyPr>
          <a:lstStyle/>
          <a:p>
            <a:r>
              <a:rPr lang="en-GB" sz="1600" dirty="0">
                <a:solidFill>
                  <a:srgbClr val="FFC000"/>
                </a:solidFill>
                <a:latin typeface="Colby StBlk" panose="00000A00000000000000" charset="0"/>
                <a:ea typeface="Colby StBlk" panose="00000A00000000000000" charset="0"/>
              </a:rPr>
              <a:t>We are doing all we can individually – it’s up to governments, big business and global decision makers to fix the global hunger crisis.  </a:t>
            </a:r>
          </a:p>
        </p:txBody>
      </p:sp>
      <p:sp>
        <p:nvSpPr>
          <p:cNvPr id="5" name="Rectangle 4"/>
          <p:cNvSpPr/>
          <p:nvPr/>
        </p:nvSpPr>
        <p:spPr>
          <a:xfrm>
            <a:off x="392463" y="2757600"/>
            <a:ext cx="4572000" cy="1077218"/>
          </a:xfrm>
          <a:prstGeom prst="rect">
            <a:avLst/>
          </a:prstGeom>
        </p:spPr>
        <p:txBody>
          <a:bodyPr>
            <a:spAutoFit/>
          </a:bodyPr>
          <a:lstStyle/>
          <a:p>
            <a:r>
              <a:rPr lang="en-GB" sz="1600" dirty="0">
                <a:solidFill>
                  <a:schemeClr val="bg1"/>
                </a:solidFill>
                <a:latin typeface="Colby StBlk" panose="00000A00000000000000" charset="0"/>
                <a:ea typeface="Colby StBlk" panose="00000A00000000000000" charset="0"/>
              </a:rPr>
              <a:t>Hunger is a symptom of a deeper problem in the world. We should give out food to the hungry until the other problems are fixed.</a:t>
            </a:r>
          </a:p>
        </p:txBody>
      </p:sp>
      <p:sp>
        <p:nvSpPr>
          <p:cNvPr id="8" name="TextBox 7">
            <a:extLst>
              <a:ext uri="{FF2B5EF4-FFF2-40B4-BE49-F238E27FC236}">
                <a16:creationId xmlns:a16="http://schemas.microsoft.com/office/drawing/2014/main" id="{1CDB2F2F-2017-B44C-A23F-AEF7C1EA7B5F}"/>
              </a:ext>
            </a:extLst>
          </p:cNvPr>
          <p:cNvSpPr txBox="1"/>
          <p:nvPr/>
        </p:nvSpPr>
        <p:spPr>
          <a:xfrm>
            <a:off x="254593" y="1494487"/>
            <a:ext cx="8547728" cy="954107"/>
          </a:xfrm>
          <a:prstGeom prst="rect">
            <a:avLst/>
          </a:prstGeom>
          <a:noFill/>
        </p:spPr>
        <p:txBody>
          <a:bodyPr wrap="square" rtlCol="0">
            <a:spAutoFit/>
          </a:bodyPr>
          <a:lstStyle/>
          <a:p>
            <a:r>
              <a:rPr lang="en-US" sz="2800" b="1" dirty="0">
                <a:solidFill>
                  <a:srgbClr val="A1CA5E"/>
                </a:solidFill>
                <a:latin typeface="Colby StBlk" pitchFamily="2" charset="77"/>
                <a:ea typeface="Colby StBlk" pitchFamily="2" charset="77"/>
              </a:rPr>
              <a:t>Use one of these statements/questions for your debate – or create your own.</a:t>
            </a:r>
          </a:p>
        </p:txBody>
      </p:sp>
      <p:sp>
        <p:nvSpPr>
          <p:cNvPr id="6" name="TextBox 5"/>
          <p:cNvSpPr txBox="1"/>
          <p:nvPr/>
        </p:nvSpPr>
        <p:spPr>
          <a:xfrm>
            <a:off x="4955457" y="2812197"/>
            <a:ext cx="3775587" cy="830997"/>
          </a:xfrm>
          <a:prstGeom prst="rect">
            <a:avLst/>
          </a:prstGeom>
          <a:noFill/>
        </p:spPr>
        <p:txBody>
          <a:bodyPr wrap="square" rtlCol="0">
            <a:spAutoFit/>
          </a:bodyPr>
          <a:lstStyle/>
          <a:p>
            <a:r>
              <a:rPr lang="en-GB" sz="1600" dirty="0">
                <a:solidFill>
                  <a:srgbClr val="A1CA5E"/>
                </a:solidFill>
                <a:latin typeface="Colby StBlk" panose="00000A00000000000000" charset="0"/>
                <a:ea typeface="Colby StBlk" panose="00000A00000000000000" charset="0"/>
              </a:rPr>
              <a:t>There are 811 million people still going hungry worldwide? Why? And, what should we do?</a:t>
            </a:r>
          </a:p>
        </p:txBody>
      </p:sp>
      <p:sp>
        <p:nvSpPr>
          <p:cNvPr id="10" name="TextBox 9"/>
          <p:cNvSpPr txBox="1"/>
          <p:nvPr/>
        </p:nvSpPr>
        <p:spPr>
          <a:xfrm>
            <a:off x="4990396" y="3868126"/>
            <a:ext cx="3612830" cy="1569660"/>
          </a:xfrm>
          <a:prstGeom prst="rect">
            <a:avLst/>
          </a:prstGeom>
          <a:noFill/>
        </p:spPr>
        <p:txBody>
          <a:bodyPr wrap="square" rtlCol="0">
            <a:spAutoFit/>
          </a:bodyPr>
          <a:lstStyle/>
          <a:p>
            <a:r>
              <a:rPr lang="en-GB" sz="1600" dirty="0">
                <a:solidFill>
                  <a:schemeClr val="bg1"/>
                </a:solidFill>
                <a:latin typeface="Colby StBlk" panose="00000A00000000000000" charset="0"/>
                <a:ea typeface="Colby StBlk" panose="00000A00000000000000" charset="0"/>
              </a:rPr>
              <a:t>We can’t possibly take steps to fix both the hunger crisis and the climate crisis. We must choose between feeding the hungry or protecting the environment. </a:t>
            </a:r>
          </a:p>
        </p:txBody>
      </p:sp>
      <p:sp>
        <p:nvSpPr>
          <p:cNvPr id="11" name="TextBox 10"/>
          <p:cNvSpPr txBox="1"/>
          <p:nvPr/>
        </p:nvSpPr>
        <p:spPr>
          <a:xfrm>
            <a:off x="394377" y="5289624"/>
            <a:ext cx="4495516" cy="1077218"/>
          </a:xfrm>
          <a:prstGeom prst="rect">
            <a:avLst/>
          </a:prstGeom>
          <a:noFill/>
        </p:spPr>
        <p:txBody>
          <a:bodyPr wrap="square" rtlCol="0">
            <a:spAutoFit/>
          </a:bodyPr>
          <a:lstStyle/>
          <a:p>
            <a:r>
              <a:rPr lang="en-GB" sz="1600" dirty="0">
                <a:solidFill>
                  <a:schemeClr val="bg1"/>
                </a:solidFill>
                <a:latin typeface="Colby StBlk" panose="00000A00000000000000" charset="0"/>
                <a:ea typeface="Colby StBlk" panose="00000A00000000000000" charset="0"/>
              </a:rPr>
              <a:t>As a Catholic school we have both an ethical responsibility and a spiritual calling to act on the global hunger crisis – we are expected to do more.</a:t>
            </a:r>
          </a:p>
        </p:txBody>
      </p:sp>
      <p:sp>
        <p:nvSpPr>
          <p:cNvPr id="12" name="TextBox 11"/>
          <p:cNvSpPr txBox="1"/>
          <p:nvPr/>
        </p:nvSpPr>
        <p:spPr>
          <a:xfrm>
            <a:off x="4990396" y="5662718"/>
            <a:ext cx="3612830" cy="646331"/>
          </a:xfrm>
          <a:prstGeom prst="rect">
            <a:avLst/>
          </a:prstGeom>
          <a:noFill/>
        </p:spPr>
        <p:txBody>
          <a:bodyPr wrap="square" rtlCol="0">
            <a:spAutoFit/>
          </a:bodyPr>
          <a:lstStyle/>
          <a:p>
            <a:r>
              <a:rPr lang="en-GB" dirty="0">
                <a:solidFill>
                  <a:srgbClr val="ED9838"/>
                </a:solidFill>
                <a:latin typeface="Colby StBlk" panose="00000A00000000000000" charset="0"/>
                <a:ea typeface="Colby StBlk" panose="00000A00000000000000" charset="0"/>
              </a:rPr>
              <a:t>Is ending global hunger possible in the long term?</a:t>
            </a:r>
          </a:p>
        </p:txBody>
      </p:sp>
    </p:spTree>
    <p:extLst>
      <p:ext uri="{BB962C8B-B14F-4D97-AF65-F5344CB8AC3E}">
        <p14:creationId xmlns:p14="http://schemas.microsoft.com/office/powerpoint/2010/main" val="5424579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aeeed41-e4f7-4dc0-b6a5-f015b25a8391">
      <Terms xmlns="http://schemas.microsoft.com/office/infopath/2007/PartnerControls"/>
    </lcf76f155ced4ddcb4097134ff3c332f>
    <TaxCatchAll xmlns="4fdb592e-eed0-45ab-8ab1-beea036d36b1" xsi:nil="true"/>
    <Steve xmlns="3aeeed41-e4f7-4dc0-b6a5-f015b25a8391">
      <UserInfo>
        <DisplayName/>
        <AccountId xsi:nil="true"/>
        <AccountType/>
      </UserInfo>
    </Stev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9CDBB180FF70E4F9AAF3F4A24B4682B" ma:contentTypeVersion="19" ma:contentTypeDescription="Create a new document." ma:contentTypeScope="" ma:versionID="dde4c88c5ddff5e43bf02c7ff41582c6">
  <xsd:schema xmlns:xsd="http://www.w3.org/2001/XMLSchema" xmlns:xs="http://www.w3.org/2001/XMLSchema" xmlns:p="http://schemas.microsoft.com/office/2006/metadata/properties" xmlns:ns2="3aeeed41-e4f7-4dc0-b6a5-f015b25a8391" xmlns:ns3="4fdb592e-eed0-45ab-8ab1-beea036d36b1" targetNamespace="http://schemas.microsoft.com/office/2006/metadata/properties" ma:root="true" ma:fieldsID="b1121fd6553adc006343617fe6affd1b" ns2:_="" ns3:_="">
    <xsd:import namespace="3aeeed41-e4f7-4dc0-b6a5-f015b25a8391"/>
    <xsd:import namespace="4fdb592e-eed0-45ab-8ab1-beea036d36b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Stev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eeed41-e4f7-4dc0-b6a5-f015b25a83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bd4a124e-ca87-4357-b891-080022d937d6" ma:termSetId="09814cd3-568e-fe90-9814-8d621ff8fb84" ma:anchorId="fba54fb3-c3e1-fe81-a776-ca4b69148c4d" ma:open="true" ma:isKeyword="false">
      <xsd:complexType>
        <xsd:sequence>
          <xsd:element ref="pc:Terms" minOccurs="0" maxOccurs="1"/>
        </xsd:sequence>
      </xsd:complexType>
    </xsd:element>
    <xsd:element name="Steve" ma:index="24" nillable="true" ma:displayName="Steve" ma:format="Dropdown" ma:list="UserInfo" ma:SharePointGroup="0" ma:internalName="Stev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fdb592e-eed0-45ab-8ab1-beea036d36b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384a3d3-b28d-4e47-a5e7-7bb8ea089f40}" ma:internalName="TaxCatchAll" ma:showField="CatchAllData" ma:web="4fdb592e-eed0-45ab-8ab1-beea036d36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38FF50-267D-40B8-BC21-F0C9B08289D0}">
  <ds:schemaRefs>
    <ds:schemaRef ds:uri="http://schemas.microsoft.com/sharepoint/v3/contenttype/forms"/>
  </ds:schemaRefs>
</ds:datastoreItem>
</file>

<file path=customXml/itemProps2.xml><?xml version="1.0" encoding="utf-8"?>
<ds:datastoreItem xmlns:ds="http://schemas.openxmlformats.org/officeDocument/2006/customXml" ds:itemID="{801B2850-1EC4-4C89-ABB1-495784BFCA4C}">
  <ds:schemaRefs>
    <ds:schemaRef ds:uri="http://www.w3.org/XML/1998/namespace"/>
    <ds:schemaRef ds:uri="http://schemas.microsoft.com/office/2006/metadata/properties"/>
    <ds:schemaRef ds:uri="http://purl.org/dc/dcmitype/"/>
    <ds:schemaRef ds:uri="http://purl.org/dc/elements/1.1/"/>
    <ds:schemaRef ds:uri="http://schemas.microsoft.com/office/infopath/2007/PartnerControls"/>
    <ds:schemaRef ds:uri="http://schemas.microsoft.com/office/2006/documentManagement/types"/>
    <ds:schemaRef ds:uri="3aeeed41-e4f7-4dc0-b6a5-f015b25a8391"/>
    <ds:schemaRef ds:uri="http://schemas.openxmlformats.org/package/2006/metadata/core-properties"/>
    <ds:schemaRef ds:uri="4fdb592e-eed0-45ab-8ab1-beea036d36b1"/>
    <ds:schemaRef ds:uri="http://purl.org/dc/terms/"/>
  </ds:schemaRefs>
</ds:datastoreItem>
</file>

<file path=customXml/itemProps3.xml><?xml version="1.0" encoding="utf-8"?>
<ds:datastoreItem xmlns:ds="http://schemas.openxmlformats.org/officeDocument/2006/customXml" ds:itemID="{73EF3339-8303-466C-9DA8-3450B0CC11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eeed41-e4f7-4dc0-b6a5-f015b25a8391"/>
    <ds:schemaRef ds:uri="4fdb592e-eed0-45ab-8ab1-beea036d36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978</TotalTime>
  <Words>1015</Words>
  <Application>Microsoft Office PowerPoint</Application>
  <PresentationFormat>On-screen Show (4:3)</PresentationFormat>
  <Paragraphs>88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Iain Lindsay</dc:creator>
  <cp:lastModifiedBy>James Cave</cp:lastModifiedBy>
  <cp:revision>99</cp:revision>
  <dcterms:created xsi:type="dcterms:W3CDTF">2021-07-26T14:29:33Z</dcterms:created>
  <dcterms:modified xsi:type="dcterms:W3CDTF">2023-01-09T10:20:03Z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0x010100F9CDBB180FF70E4F9AAF3F4A24B4682B</vt:lpwstr>
  </property>
  <property fmtid="{D5CDD505-2E9C-101B-9397-08002B2CF9AE}" pid="3" name="MediaServiceImageTags">
    <vt:lpwstr/>
  </property>
</Properties>
</file>